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8" r:id="rId6"/>
    <p:sldId id="269" r:id="rId7"/>
    <p:sldId id="273" r:id="rId8"/>
    <p:sldId id="270" r:id="rId9"/>
    <p:sldId id="272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2DBBF-4150-44C2-855B-45FE5A532E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27F94C-560A-4B47-90CC-7E583F08D099}">
      <dgm:prSet phldrT="[Текст]"/>
      <dgm:spPr/>
      <dgm:t>
        <a:bodyPr/>
        <a:lstStyle/>
        <a:p>
          <a:r>
            <a:rPr lang="ru-RU" dirty="0" err="1"/>
            <a:t>Билингвальные</a:t>
          </a:r>
          <a:r>
            <a:rPr lang="ru-RU" dirty="0"/>
            <a:t> дошкольные группы 73 чел</a:t>
          </a:r>
        </a:p>
      </dgm:t>
    </dgm:pt>
    <dgm:pt modelId="{C501004B-659A-44A2-AE5F-1EEA22293501}" type="parTrans" cxnId="{1CD87584-614C-401A-91EE-291504AB3029}">
      <dgm:prSet/>
      <dgm:spPr/>
      <dgm:t>
        <a:bodyPr/>
        <a:lstStyle/>
        <a:p>
          <a:endParaRPr lang="ru-RU"/>
        </a:p>
      </dgm:t>
    </dgm:pt>
    <dgm:pt modelId="{64054EC0-A918-4CE3-BC16-88D88E80DFDA}" type="sibTrans" cxnId="{1CD87584-614C-401A-91EE-291504AB3029}">
      <dgm:prSet/>
      <dgm:spPr/>
      <dgm:t>
        <a:bodyPr/>
        <a:lstStyle/>
        <a:p>
          <a:endParaRPr lang="ru-RU"/>
        </a:p>
      </dgm:t>
    </dgm:pt>
    <dgm:pt modelId="{FBF846F8-F59A-481E-9587-CB448B271EFC}">
      <dgm:prSet phldrT="[Текст]"/>
      <dgm:spPr/>
      <dgm:t>
        <a:bodyPr/>
        <a:lstStyle/>
        <a:p>
          <a:r>
            <a:rPr lang="ru-RU" dirty="0"/>
            <a:t>Международный бакалавриат </a:t>
          </a:r>
          <a:r>
            <a:rPr lang="en-US" dirty="0"/>
            <a:t>(IBMYP) </a:t>
          </a:r>
          <a:r>
            <a:rPr lang="ru-RU" dirty="0"/>
            <a:t>30 чел</a:t>
          </a:r>
        </a:p>
      </dgm:t>
    </dgm:pt>
    <dgm:pt modelId="{19798683-22F6-4E8B-97ED-2F1CC940FBB7}" type="parTrans" cxnId="{05009841-56D0-4972-813A-6E2F92F87A30}">
      <dgm:prSet/>
      <dgm:spPr/>
      <dgm:t>
        <a:bodyPr/>
        <a:lstStyle/>
        <a:p>
          <a:endParaRPr lang="ru-RU"/>
        </a:p>
      </dgm:t>
    </dgm:pt>
    <dgm:pt modelId="{BDBAC6F9-AC6D-45EE-8DD6-50EEFE52935B}" type="sibTrans" cxnId="{05009841-56D0-4972-813A-6E2F92F87A30}">
      <dgm:prSet/>
      <dgm:spPr/>
      <dgm:t>
        <a:bodyPr/>
        <a:lstStyle/>
        <a:p>
          <a:endParaRPr lang="ru-RU"/>
        </a:p>
      </dgm:t>
    </dgm:pt>
    <dgm:pt modelId="{EC2D667F-8F77-47D7-ABAE-99FED9FC14CD}">
      <dgm:prSet phldrT="[Текст]"/>
      <dgm:spPr/>
      <dgm:t>
        <a:bodyPr/>
        <a:lstStyle/>
        <a:p>
          <a:r>
            <a:rPr lang="ru-RU" dirty="0"/>
            <a:t>Развитие предпрофильного и предпрофессионального обучения </a:t>
          </a:r>
        </a:p>
      </dgm:t>
    </dgm:pt>
    <dgm:pt modelId="{50800D56-27AC-4831-8A3A-BE3687102282}" type="parTrans" cxnId="{51E9F304-54DC-43C6-A77A-B3306744CD00}">
      <dgm:prSet/>
      <dgm:spPr/>
      <dgm:t>
        <a:bodyPr/>
        <a:lstStyle/>
        <a:p>
          <a:endParaRPr lang="ru-RU"/>
        </a:p>
      </dgm:t>
    </dgm:pt>
    <dgm:pt modelId="{3D60657E-8675-48AC-A91D-FD3D39DFCDFB}" type="sibTrans" cxnId="{51E9F304-54DC-43C6-A77A-B3306744CD00}">
      <dgm:prSet/>
      <dgm:spPr/>
      <dgm:t>
        <a:bodyPr/>
        <a:lstStyle/>
        <a:p>
          <a:endParaRPr lang="ru-RU"/>
        </a:p>
      </dgm:t>
    </dgm:pt>
    <dgm:pt modelId="{3E569A03-FDF1-4BD2-929B-08F257B2DCE1}">
      <dgm:prSet/>
      <dgm:spPr/>
      <dgm:t>
        <a:bodyPr/>
        <a:lstStyle/>
        <a:p>
          <a:r>
            <a:rPr lang="ru-RU" dirty="0"/>
            <a:t>Медиацентр</a:t>
          </a:r>
        </a:p>
      </dgm:t>
    </dgm:pt>
    <dgm:pt modelId="{C38C8CEE-F212-4667-A3F0-BE863DB69351}" type="parTrans" cxnId="{F344CDC2-4B12-401D-9B7D-9CFCC388B3DE}">
      <dgm:prSet/>
      <dgm:spPr/>
      <dgm:t>
        <a:bodyPr/>
        <a:lstStyle/>
        <a:p>
          <a:endParaRPr lang="ru-RU"/>
        </a:p>
      </dgm:t>
    </dgm:pt>
    <dgm:pt modelId="{755E41B9-E6EB-4DE7-8E40-A4DE4BAAFF45}" type="sibTrans" cxnId="{F344CDC2-4B12-401D-9B7D-9CFCC388B3DE}">
      <dgm:prSet/>
      <dgm:spPr/>
      <dgm:t>
        <a:bodyPr/>
        <a:lstStyle/>
        <a:p>
          <a:endParaRPr lang="ru-RU"/>
        </a:p>
      </dgm:t>
    </dgm:pt>
    <dgm:pt modelId="{38D6497C-46DA-42B5-A546-E6FE9404A587}" type="pres">
      <dgm:prSet presAssocID="{2442DBBF-4150-44C2-855B-45FE5A532E47}" presName="linear" presStyleCnt="0">
        <dgm:presLayoutVars>
          <dgm:dir/>
          <dgm:animLvl val="lvl"/>
          <dgm:resizeHandles val="exact"/>
        </dgm:presLayoutVars>
      </dgm:prSet>
      <dgm:spPr/>
    </dgm:pt>
    <dgm:pt modelId="{5B9309B4-0770-421E-9939-1942479163AA}" type="pres">
      <dgm:prSet presAssocID="{AA27F94C-560A-4B47-90CC-7E583F08D099}" presName="parentLin" presStyleCnt="0"/>
      <dgm:spPr/>
    </dgm:pt>
    <dgm:pt modelId="{BEBF4C7F-EE3A-4E67-8145-FB487DB319A7}" type="pres">
      <dgm:prSet presAssocID="{AA27F94C-560A-4B47-90CC-7E583F08D099}" presName="parentLeftMargin" presStyleLbl="node1" presStyleIdx="0" presStyleCnt="4"/>
      <dgm:spPr/>
    </dgm:pt>
    <dgm:pt modelId="{EC9B3D32-C515-4BEB-9197-51EF5082BEFE}" type="pres">
      <dgm:prSet presAssocID="{AA27F94C-560A-4B47-90CC-7E583F08D0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DFCC2EB-1F5F-4A0A-B976-C088E7A26660}" type="pres">
      <dgm:prSet presAssocID="{AA27F94C-560A-4B47-90CC-7E583F08D099}" presName="negativeSpace" presStyleCnt="0"/>
      <dgm:spPr/>
    </dgm:pt>
    <dgm:pt modelId="{D3CBB653-253F-4512-B4E8-061CAE1BBA1B}" type="pres">
      <dgm:prSet presAssocID="{AA27F94C-560A-4B47-90CC-7E583F08D099}" presName="childText" presStyleLbl="conFgAcc1" presStyleIdx="0" presStyleCnt="4">
        <dgm:presLayoutVars>
          <dgm:bulletEnabled val="1"/>
        </dgm:presLayoutVars>
      </dgm:prSet>
      <dgm:spPr/>
    </dgm:pt>
    <dgm:pt modelId="{229FFB28-C034-4E1F-A9D4-36A63080B874}" type="pres">
      <dgm:prSet presAssocID="{64054EC0-A918-4CE3-BC16-88D88E80DFDA}" presName="spaceBetweenRectangles" presStyleCnt="0"/>
      <dgm:spPr/>
    </dgm:pt>
    <dgm:pt modelId="{298BF3F5-227B-46F0-893C-3356BFBB952B}" type="pres">
      <dgm:prSet presAssocID="{FBF846F8-F59A-481E-9587-CB448B271EFC}" presName="parentLin" presStyleCnt="0"/>
      <dgm:spPr/>
    </dgm:pt>
    <dgm:pt modelId="{3AED5290-2FD5-43EA-AF04-9CCE2DB7DD93}" type="pres">
      <dgm:prSet presAssocID="{FBF846F8-F59A-481E-9587-CB448B271EFC}" presName="parentLeftMargin" presStyleLbl="node1" presStyleIdx="0" presStyleCnt="4"/>
      <dgm:spPr/>
    </dgm:pt>
    <dgm:pt modelId="{25584711-05AE-4FEB-B883-32813C8C6F31}" type="pres">
      <dgm:prSet presAssocID="{FBF846F8-F59A-481E-9587-CB448B271EF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CE33998-3481-4239-8943-BE341A2013CA}" type="pres">
      <dgm:prSet presAssocID="{FBF846F8-F59A-481E-9587-CB448B271EFC}" presName="negativeSpace" presStyleCnt="0"/>
      <dgm:spPr/>
    </dgm:pt>
    <dgm:pt modelId="{F7284AD9-BC9E-4782-94EF-903B80217952}" type="pres">
      <dgm:prSet presAssocID="{FBF846F8-F59A-481E-9587-CB448B271EFC}" presName="childText" presStyleLbl="conFgAcc1" presStyleIdx="1" presStyleCnt="4">
        <dgm:presLayoutVars>
          <dgm:bulletEnabled val="1"/>
        </dgm:presLayoutVars>
      </dgm:prSet>
      <dgm:spPr/>
    </dgm:pt>
    <dgm:pt modelId="{36B8A095-8703-4514-AB1A-8680B264E111}" type="pres">
      <dgm:prSet presAssocID="{BDBAC6F9-AC6D-45EE-8DD6-50EEFE52935B}" presName="spaceBetweenRectangles" presStyleCnt="0"/>
      <dgm:spPr/>
    </dgm:pt>
    <dgm:pt modelId="{A23B0794-1ECC-4F50-AECC-6CDFF22AD962}" type="pres">
      <dgm:prSet presAssocID="{3E569A03-FDF1-4BD2-929B-08F257B2DCE1}" presName="parentLin" presStyleCnt="0"/>
      <dgm:spPr/>
    </dgm:pt>
    <dgm:pt modelId="{8B3E12E8-7956-44B3-8000-BEB57908A21F}" type="pres">
      <dgm:prSet presAssocID="{3E569A03-FDF1-4BD2-929B-08F257B2DCE1}" presName="parentLeftMargin" presStyleLbl="node1" presStyleIdx="1" presStyleCnt="4"/>
      <dgm:spPr/>
    </dgm:pt>
    <dgm:pt modelId="{4F420488-7628-4D7B-A4F1-47CBFBC02A09}" type="pres">
      <dgm:prSet presAssocID="{3E569A03-FDF1-4BD2-929B-08F257B2DCE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2E68152-0A1B-43B8-A7EA-16E7CD0BB2D8}" type="pres">
      <dgm:prSet presAssocID="{3E569A03-FDF1-4BD2-929B-08F257B2DCE1}" presName="negativeSpace" presStyleCnt="0"/>
      <dgm:spPr/>
    </dgm:pt>
    <dgm:pt modelId="{9B470CE2-5813-487C-A9DE-F052B3EC218A}" type="pres">
      <dgm:prSet presAssocID="{3E569A03-FDF1-4BD2-929B-08F257B2DCE1}" presName="childText" presStyleLbl="conFgAcc1" presStyleIdx="2" presStyleCnt="4">
        <dgm:presLayoutVars>
          <dgm:bulletEnabled val="1"/>
        </dgm:presLayoutVars>
      </dgm:prSet>
      <dgm:spPr/>
    </dgm:pt>
    <dgm:pt modelId="{F19D896C-2E40-445E-99D6-A152758E9E5B}" type="pres">
      <dgm:prSet presAssocID="{755E41B9-E6EB-4DE7-8E40-A4DE4BAAFF45}" presName="spaceBetweenRectangles" presStyleCnt="0"/>
      <dgm:spPr/>
    </dgm:pt>
    <dgm:pt modelId="{CDC0E7DD-107C-4431-BCE8-2DE777E4A957}" type="pres">
      <dgm:prSet presAssocID="{EC2D667F-8F77-47D7-ABAE-99FED9FC14CD}" presName="parentLin" presStyleCnt="0"/>
      <dgm:spPr/>
    </dgm:pt>
    <dgm:pt modelId="{24230188-BBCD-4F61-95EC-7FEA7211E5C1}" type="pres">
      <dgm:prSet presAssocID="{EC2D667F-8F77-47D7-ABAE-99FED9FC14CD}" presName="parentLeftMargin" presStyleLbl="node1" presStyleIdx="2" presStyleCnt="4"/>
      <dgm:spPr/>
    </dgm:pt>
    <dgm:pt modelId="{C785342B-EC5F-41BF-A99B-05B043D828E6}" type="pres">
      <dgm:prSet presAssocID="{EC2D667F-8F77-47D7-ABAE-99FED9FC14C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8997E7C-95FB-4BB9-9A82-15280FF6D306}" type="pres">
      <dgm:prSet presAssocID="{EC2D667F-8F77-47D7-ABAE-99FED9FC14CD}" presName="negativeSpace" presStyleCnt="0"/>
      <dgm:spPr/>
    </dgm:pt>
    <dgm:pt modelId="{1CCDF404-7B0F-453D-85EF-94AB1C8142ED}" type="pres">
      <dgm:prSet presAssocID="{EC2D667F-8F77-47D7-ABAE-99FED9FC14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1E9F304-54DC-43C6-A77A-B3306744CD00}" srcId="{2442DBBF-4150-44C2-855B-45FE5A532E47}" destId="{EC2D667F-8F77-47D7-ABAE-99FED9FC14CD}" srcOrd="3" destOrd="0" parTransId="{50800D56-27AC-4831-8A3A-BE3687102282}" sibTransId="{3D60657E-8675-48AC-A91D-FD3D39DFCDFB}"/>
    <dgm:cxn modelId="{BA35132B-5360-46C4-9232-F17AF51672F7}" type="presOf" srcId="{3E569A03-FDF1-4BD2-929B-08F257B2DCE1}" destId="{4F420488-7628-4D7B-A4F1-47CBFBC02A09}" srcOrd="1" destOrd="0" presId="urn:microsoft.com/office/officeart/2005/8/layout/list1"/>
    <dgm:cxn modelId="{01712B33-9D7E-4E71-A1EE-4120B8B670A6}" type="presOf" srcId="{EC2D667F-8F77-47D7-ABAE-99FED9FC14CD}" destId="{24230188-BBCD-4F61-95EC-7FEA7211E5C1}" srcOrd="0" destOrd="0" presId="urn:microsoft.com/office/officeart/2005/8/layout/list1"/>
    <dgm:cxn modelId="{98377837-32D1-41A3-AF3B-8DD689B5A215}" type="presOf" srcId="{AA27F94C-560A-4B47-90CC-7E583F08D099}" destId="{BEBF4C7F-EE3A-4E67-8145-FB487DB319A7}" srcOrd="0" destOrd="0" presId="urn:microsoft.com/office/officeart/2005/8/layout/list1"/>
    <dgm:cxn modelId="{05009841-56D0-4972-813A-6E2F92F87A30}" srcId="{2442DBBF-4150-44C2-855B-45FE5A532E47}" destId="{FBF846F8-F59A-481E-9587-CB448B271EFC}" srcOrd="1" destOrd="0" parTransId="{19798683-22F6-4E8B-97ED-2F1CC940FBB7}" sibTransId="{BDBAC6F9-AC6D-45EE-8DD6-50EEFE52935B}"/>
    <dgm:cxn modelId="{A926E261-A5B2-4939-9BFE-9D9DBE5A39AB}" type="presOf" srcId="{FBF846F8-F59A-481E-9587-CB448B271EFC}" destId="{25584711-05AE-4FEB-B883-32813C8C6F31}" srcOrd="1" destOrd="0" presId="urn:microsoft.com/office/officeart/2005/8/layout/list1"/>
    <dgm:cxn modelId="{5474CC45-DDFB-43C5-AE0E-261AFBC51A37}" type="presOf" srcId="{AA27F94C-560A-4B47-90CC-7E583F08D099}" destId="{EC9B3D32-C515-4BEB-9197-51EF5082BEFE}" srcOrd="1" destOrd="0" presId="urn:microsoft.com/office/officeart/2005/8/layout/list1"/>
    <dgm:cxn modelId="{1CD87584-614C-401A-91EE-291504AB3029}" srcId="{2442DBBF-4150-44C2-855B-45FE5A532E47}" destId="{AA27F94C-560A-4B47-90CC-7E583F08D099}" srcOrd="0" destOrd="0" parTransId="{C501004B-659A-44A2-AE5F-1EEA22293501}" sibTransId="{64054EC0-A918-4CE3-BC16-88D88E80DFDA}"/>
    <dgm:cxn modelId="{64E21F8F-E9BC-45AF-96D0-C693695391B9}" type="presOf" srcId="{EC2D667F-8F77-47D7-ABAE-99FED9FC14CD}" destId="{C785342B-EC5F-41BF-A99B-05B043D828E6}" srcOrd="1" destOrd="0" presId="urn:microsoft.com/office/officeart/2005/8/layout/list1"/>
    <dgm:cxn modelId="{5FB7CF99-C987-4235-9BFB-FEEA6287D84B}" type="presOf" srcId="{2442DBBF-4150-44C2-855B-45FE5A532E47}" destId="{38D6497C-46DA-42B5-A546-E6FE9404A587}" srcOrd="0" destOrd="0" presId="urn:microsoft.com/office/officeart/2005/8/layout/list1"/>
    <dgm:cxn modelId="{7E39ED99-FA31-4E1D-8E08-E385728AEC55}" type="presOf" srcId="{FBF846F8-F59A-481E-9587-CB448B271EFC}" destId="{3AED5290-2FD5-43EA-AF04-9CCE2DB7DD93}" srcOrd="0" destOrd="0" presId="urn:microsoft.com/office/officeart/2005/8/layout/list1"/>
    <dgm:cxn modelId="{F344CDC2-4B12-401D-9B7D-9CFCC388B3DE}" srcId="{2442DBBF-4150-44C2-855B-45FE5A532E47}" destId="{3E569A03-FDF1-4BD2-929B-08F257B2DCE1}" srcOrd="2" destOrd="0" parTransId="{C38C8CEE-F212-4667-A3F0-BE863DB69351}" sibTransId="{755E41B9-E6EB-4DE7-8E40-A4DE4BAAFF45}"/>
    <dgm:cxn modelId="{24CBCEF4-B337-4199-80F2-F6738F0FDF44}" type="presOf" srcId="{3E569A03-FDF1-4BD2-929B-08F257B2DCE1}" destId="{8B3E12E8-7956-44B3-8000-BEB57908A21F}" srcOrd="0" destOrd="0" presId="urn:microsoft.com/office/officeart/2005/8/layout/list1"/>
    <dgm:cxn modelId="{DB63A2D7-9728-4C30-9B76-2B8961CA0256}" type="presParOf" srcId="{38D6497C-46DA-42B5-A546-E6FE9404A587}" destId="{5B9309B4-0770-421E-9939-1942479163AA}" srcOrd="0" destOrd="0" presId="urn:microsoft.com/office/officeart/2005/8/layout/list1"/>
    <dgm:cxn modelId="{2FCE2DF9-0324-46AF-8586-CA7FD025ED0B}" type="presParOf" srcId="{5B9309B4-0770-421E-9939-1942479163AA}" destId="{BEBF4C7F-EE3A-4E67-8145-FB487DB319A7}" srcOrd="0" destOrd="0" presId="urn:microsoft.com/office/officeart/2005/8/layout/list1"/>
    <dgm:cxn modelId="{C1EB8DC7-C5FE-41FE-BCB4-A9BE60D8AB5D}" type="presParOf" srcId="{5B9309B4-0770-421E-9939-1942479163AA}" destId="{EC9B3D32-C515-4BEB-9197-51EF5082BEFE}" srcOrd="1" destOrd="0" presId="urn:microsoft.com/office/officeart/2005/8/layout/list1"/>
    <dgm:cxn modelId="{33BD8F78-4F35-4D67-B88E-6FA78AA290A8}" type="presParOf" srcId="{38D6497C-46DA-42B5-A546-E6FE9404A587}" destId="{4DFCC2EB-1F5F-4A0A-B976-C088E7A26660}" srcOrd="1" destOrd="0" presId="urn:microsoft.com/office/officeart/2005/8/layout/list1"/>
    <dgm:cxn modelId="{BFE75F52-B3C1-4DD6-B5B0-57CF179A8EFC}" type="presParOf" srcId="{38D6497C-46DA-42B5-A546-E6FE9404A587}" destId="{D3CBB653-253F-4512-B4E8-061CAE1BBA1B}" srcOrd="2" destOrd="0" presId="urn:microsoft.com/office/officeart/2005/8/layout/list1"/>
    <dgm:cxn modelId="{4294FBA6-75BC-4EBB-8D5C-C5527E2E1F3B}" type="presParOf" srcId="{38D6497C-46DA-42B5-A546-E6FE9404A587}" destId="{229FFB28-C034-4E1F-A9D4-36A63080B874}" srcOrd="3" destOrd="0" presId="urn:microsoft.com/office/officeart/2005/8/layout/list1"/>
    <dgm:cxn modelId="{20F1D4F2-D8C6-4DAB-A079-E6B066B475B1}" type="presParOf" srcId="{38D6497C-46DA-42B5-A546-E6FE9404A587}" destId="{298BF3F5-227B-46F0-893C-3356BFBB952B}" srcOrd="4" destOrd="0" presId="urn:microsoft.com/office/officeart/2005/8/layout/list1"/>
    <dgm:cxn modelId="{D5C23CA1-A7E1-4AFF-AC00-A963B09176D3}" type="presParOf" srcId="{298BF3F5-227B-46F0-893C-3356BFBB952B}" destId="{3AED5290-2FD5-43EA-AF04-9CCE2DB7DD93}" srcOrd="0" destOrd="0" presId="urn:microsoft.com/office/officeart/2005/8/layout/list1"/>
    <dgm:cxn modelId="{FF041C30-DA22-492D-919A-4921615B2A3A}" type="presParOf" srcId="{298BF3F5-227B-46F0-893C-3356BFBB952B}" destId="{25584711-05AE-4FEB-B883-32813C8C6F31}" srcOrd="1" destOrd="0" presId="urn:microsoft.com/office/officeart/2005/8/layout/list1"/>
    <dgm:cxn modelId="{EBF44C97-3CB0-4CA0-8CEE-AC7252DD75A1}" type="presParOf" srcId="{38D6497C-46DA-42B5-A546-E6FE9404A587}" destId="{1CE33998-3481-4239-8943-BE341A2013CA}" srcOrd="5" destOrd="0" presId="urn:microsoft.com/office/officeart/2005/8/layout/list1"/>
    <dgm:cxn modelId="{D0778A2B-E2D7-4E01-A312-E44275642474}" type="presParOf" srcId="{38D6497C-46DA-42B5-A546-E6FE9404A587}" destId="{F7284AD9-BC9E-4782-94EF-903B80217952}" srcOrd="6" destOrd="0" presId="urn:microsoft.com/office/officeart/2005/8/layout/list1"/>
    <dgm:cxn modelId="{7251EA2B-24CE-4D9B-87D9-D304F6C72F26}" type="presParOf" srcId="{38D6497C-46DA-42B5-A546-E6FE9404A587}" destId="{36B8A095-8703-4514-AB1A-8680B264E111}" srcOrd="7" destOrd="0" presId="urn:microsoft.com/office/officeart/2005/8/layout/list1"/>
    <dgm:cxn modelId="{B945C4BC-5107-4ACD-9D59-B8B0944812D7}" type="presParOf" srcId="{38D6497C-46DA-42B5-A546-E6FE9404A587}" destId="{A23B0794-1ECC-4F50-AECC-6CDFF22AD962}" srcOrd="8" destOrd="0" presId="urn:microsoft.com/office/officeart/2005/8/layout/list1"/>
    <dgm:cxn modelId="{BF384693-8937-4BD4-A2FF-C8DB82FA000D}" type="presParOf" srcId="{A23B0794-1ECC-4F50-AECC-6CDFF22AD962}" destId="{8B3E12E8-7956-44B3-8000-BEB57908A21F}" srcOrd="0" destOrd="0" presId="urn:microsoft.com/office/officeart/2005/8/layout/list1"/>
    <dgm:cxn modelId="{D02A123E-4940-4CCB-908A-495215E02842}" type="presParOf" srcId="{A23B0794-1ECC-4F50-AECC-6CDFF22AD962}" destId="{4F420488-7628-4D7B-A4F1-47CBFBC02A09}" srcOrd="1" destOrd="0" presId="urn:microsoft.com/office/officeart/2005/8/layout/list1"/>
    <dgm:cxn modelId="{506CEE27-2D4F-4E1D-90CE-63528F4F51CB}" type="presParOf" srcId="{38D6497C-46DA-42B5-A546-E6FE9404A587}" destId="{52E68152-0A1B-43B8-A7EA-16E7CD0BB2D8}" srcOrd="9" destOrd="0" presId="urn:microsoft.com/office/officeart/2005/8/layout/list1"/>
    <dgm:cxn modelId="{3B811AFC-6AA7-4784-81C0-DEF7ACA89DE3}" type="presParOf" srcId="{38D6497C-46DA-42B5-A546-E6FE9404A587}" destId="{9B470CE2-5813-487C-A9DE-F052B3EC218A}" srcOrd="10" destOrd="0" presId="urn:microsoft.com/office/officeart/2005/8/layout/list1"/>
    <dgm:cxn modelId="{36B8DE67-A625-4BCF-BDA0-334936A12ED8}" type="presParOf" srcId="{38D6497C-46DA-42B5-A546-E6FE9404A587}" destId="{F19D896C-2E40-445E-99D6-A152758E9E5B}" srcOrd="11" destOrd="0" presId="urn:microsoft.com/office/officeart/2005/8/layout/list1"/>
    <dgm:cxn modelId="{A41F8B05-D2F6-4064-AFB3-2011AD2DD0DA}" type="presParOf" srcId="{38D6497C-46DA-42B5-A546-E6FE9404A587}" destId="{CDC0E7DD-107C-4431-BCE8-2DE777E4A957}" srcOrd="12" destOrd="0" presId="urn:microsoft.com/office/officeart/2005/8/layout/list1"/>
    <dgm:cxn modelId="{A25084BF-CA42-4D37-91AF-8B06BA3BA856}" type="presParOf" srcId="{CDC0E7DD-107C-4431-BCE8-2DE777E4A957}" destId="{24230188-BBCD-4F61-95EC-7FEA7211E5C1}" srcOrd="0" destOrd="0" presId="urn:microsoft.com/office/officeart/2005/8/layout/list1"/>
    <dgm:cxn modelId="{C5BFD6B1-E5F7-4F04-9868-414A6E0DF861}" type="presParOf" srcId="{CDC0E7DD-107C-4431-BCE8-2DE777E4A957}" destId="{C785342B-EC5F-41BF-A99B-05B043D828E6}" srcOrd="1" destOrd="0" presId="urn:microsoft.com/office/officeart/2005/8/layout/list1"/>
    <dgm:cxn modelId="{C3D7BB21-7A5A-4749-92CA-2B9A9F6E1DBD}" type="presParOf" srcId="{38D6497C-46DA-42B5-A546-E6FE9404A587}" destId="{F8997E7C-95FB-4BB9-9A82-15280FF6D306}" srcOrd="13" destOrd="0" presId="urn:microsoft.com/office/officeart/2005/8/layout/list1"/>
    <dgm:cxn modelId="{AB220049-1D6B-4B21-88CA-E21DD3AD14E1}" type="presParOf" srcId="{38D6497C-46DA-42B5-A546-E6FE9404A587}" destId="{1CCDF404-7B0F-453D-85EF-94AB1C8142E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2DBBF-4150-44C2-855B-45FE5A532E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2D667F-8F77-47D7-ABAE-99FED9FC14CD}">
      <dgm:prSet phldrT="[Текст]"/>
      <dgm:spPr/>
      <dgm:t>
        <a:bodyPr/>
        <a:lstStyle/>
        <a:p>
          <a:r>
            <a:rPr lang="ru-RU" dirty="0"/>
            <a:t>Расширение сети социальных партнеров: ВУЗы, работодатели </a:t>
          </a:r>
        </a:p>
      </dgm:t>
    </dgm:pt>
    <dgm:pt modelId="{50800D56-27AC-4831-8A3A-BE3687102282}" type="parTrans" cxnId="{51E9F304-54DC-43C6-A77A-B3306744CD00}">
      <dgm:prSet/>
      <dgm:spPr/>
      <dgm:t>
        <a:bodyPr/>
        <a:lstStyle/>
        <a:p>
          <a:endParaRPr lang="ru-RU"/>
        </a:p>
      </dgm:t>
    </dgm:pt>
    <dgm:pt modelId="{3D60657E-8675-48AC-A91D-FD3D39DFCDFB}" type="sibTrans" cxnId="{51E9F304-54DC-43C6-A77A-B3306744CD00}">
      <dgm:prSet/>
      <dgm:spPr/>
      <dgm:t>
        <a:bodyPr/>
        <a:lstStyle/>
        <a:p>
          <a:endParaRPr lang="ru-RU"/>
        </a:p>
      </dgm:t>
    </dgm:pt>
    <dgm:pt modelId="{7B2D62AD-6448-41A4-A78E-8A9A7C191289}">
      <dgm:prSet/>
      <dgm:spPr/>
      <dgm:t>
        <a:bodyPr/>
        <a:lstStyle/>
        <a:p>
          <a:r>
            <a:rPr lang="ru-RU" dirty="0"/>
            <a:t>Развитие системы ДО:  профессиональные тренеры, инновационные педагогические методики  </a:t>
          </a:r>
        </a:p>
      </dgm:t>
    </dgm:pt>
    <dgm:pt modelId="{59816077-946B-45C7-ACF5-919E354092D0}" type="parTrans" cxnId="{F67D1135-E87A-4E79-8C29-5E75DB761975}">
      <dgm:prSet/>
      <dgm:spPr/>
      <dgm:t>
        <a:bodyPr/>
        <a:lstStyle/>
        <a:p>
          <a:endParaRPr lang="ru-RU"/>
        </a:p>
      </dgm:t>
    </dgm:pt>
    <dgm:pt modelId="{55D745AD-9F17-498A-9960-9BD1800B0AC7}" type="sibTrans" cxnId="{F67D1135-E87A-4E79-8C29-5E75DB761975}">
      <dgm:prSet/>
      <dgm:spPr/>
      <dgm:t>
        <a:bodyPr/>
        <a:lstStyle/>
        <a:p>
          <a:endParaRPr lang="ru-RU"/>
        </a:p>
      </dgm:t>
    </dgm:pt>
    <dgm:pt modelId="{0D0A3174-D774-45B6-B367-EB8022A98CBB}">
      <dgm:prSet/>
      <dgm:spPr/>
      <dgm:t>
        <a:bodyPr/>
        <a:lstStyle/>
        <a:p>
          <a:r>
            <a:rPr lang="ru-RU" dirty="0"/>
            <a:t>Улучшение имиджа здания № 2: внутренний дизайн, обновление оборудования, классы ИТ-направленности </a:t>
          </a:r>
        </a:p>
      </dgm:t>
    </dgm:pt>
    <dgm:pt modelId="{F75A930A-030B-4805-B63E-BC567A5107C7}" type="parTrans" cxnId="{BB1E3C9F-E1C7-432A-8AED-82B4F25C63F9}">
      <dgm:prSet/>
      <dgm:spPr/>
      <dgm:t>
        <a:bodyPr/>
        <a:lstStyle/>
        <a:p>
          <a:endParaRPr lang="ru-RU"/>
        </a:p>
      </dgm:t>
    </dgm:pt>
    <dgm:pt modelId="{78609C1C-AA96-40C2-A61D-AF2BDB742926}" type="sibTrans" cxnId="{BB1E3C9F-E1C7-432A-8AED-82B4F25C63F9}">
      <dgm:prSet/>
      <dgm:spPr/>
      <dgm:t>
        <a:bodyPr/>
        <a:lstStyle/>
        <a:p>
          <a:endParaRPr lang="ru-RU"/>
        </a:p>
      </dgm:t>
    </dgm:pt>
    <dgm:pt modelId="{38D6497C-46DA-42B5-A546-E6FE9404A587}" type="pres">
      <dgm:prSet presAssocID="{2442DBBF-4150-44C2-855B-45FE5A532E47}" presName="linear" presStyleCnt="0">
        <dgm:presLayoutVars>
          <dgm:dir/>
          <dgm:animLvl val="lvl"/>
          <dgm:resizeHandles val="exact"/>
        </dgm:presLayoutVars>
      </dgm:prSet>
      <dgm:spPr/>
    </dgm:pt>
    <dgm:pt modelId="{CDC0E7DD-107C-4431-BCE8-2DE777E4A957}" type="pres">
      <dgm:prSet presAssocID="{EC2D667F-8F77-47D7-ABAE-99FED9FC14CD}" presName="parentLin" presStyleCnt="0"/>
      <dgm:spPr/>
    </dgm:pt>
    <dgm:pt modelId="{24230188-BBCD-4F61-95EC-7FEA7211E5C1}" type="pres">
      <dgm:prSet presAssocID="{EC2D667F-8F77-47D7-ABAE-99FED9FC14CD}" presName="parentLeftMargin" presStyleLbl="node1" presStyleIdx="0" presStyleCnt="3"/>
      <dgm:spPr/>
    </dgm:pt>
    <dgm:pt modelId="{C785342B-EC5F-41BF-A99B-05B043D828E6}" type="pres">
      <dgm:prSet presAssocID="{EC2D667F-8F77-47D7-ABAE-99FED9FC14C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997E7C-95FB-4BB9-9A82-15280FF6D306}" type="pres">
      <dgm:prSet presAssocID="{EC2D667F-8F77-47D7-ABAE-99FED9FC14CD}" presName="negativeSpace" presStyleCnt="0"/>
      <dgm:spPr/>
    </dgm:pt>
    <dgm:pt modelId="{1CCDF404-7B0F-453D-85EF-94AB1C8142ED}" type="pres">
      <dgm:prSet presAssocID="{EC2D667F-8F77-47D7-ABAE-99FED9FC14CD}" presName="childText" presStyleLbl="conFgAcc1" presStyleIdx="0" presStyleCnt="3">
        <dgm:presLayoutVars>
          <dgm:bulletEnabled val="1"/>
        </dgm:presLayoutVars>
      </dgm:prSet>
      <dgm:spPr/>
    </dgm:pt>
    <dgm:pt modelId="{2E129AEB-455F-4CE0-BDB1-424BF70D1939}" type="pres">
      <dgm:prSet presAssocID="{3D60657E-8675-48AC-A91D-FD3D39DFCDFB}" presName="spaceBetweenRectangles" presStyleCnt="0"/>
      <dgm:spPr/>
    </dgm:pt>
    <dgm:pt modelId="{25D7EBC7-0CCD-4967-8BAC-6947756FE626}" type="pres">
      <dgm:prSet presAssocID="{0D0A3174-D774-45B6-B367-EB8022A98CBB}" presName="parentLin" presStyleCnt="0"/>
      <dgm:spPr/>
    </dgm:pt>
    <dgm:pt modelId="{72995C43-1914-41FB-8DF9-28C4EDE6414F}" type="pres">
      <dgm:prSet presAssocID="{0D0A3174-D774-45B6-B367-EB8022A98CBB}" presName="parentLeftMargin" presStyleLbl="node1" presStyleIdx="0" presStyleCnt="3"/>
      <dgm:spPr/>
    </dgm:pt>
    <dgm:pt modelId="{BF2774EA-1F23-439C-A6E7-BE8366F4C59E}" type="pres">
      <dgm:prSet presAssocID="{0D0A3174-D774-45B6-B367-EB8022A98C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2463013-9C33-44DC-89F7-F7460D71C3B2}" type="pres">
      <dgm:prSet presAssocID="{0D0A3174-D774-45B6-B367-EB8022A98CBB}" presName="negativeSpace" presStyleCnt="0"/>
      <dgm:spPr/>
    </dgm:pt>
    <dgm:pt modelId="{3E7665D2-CE21-4610-A28A-80A90B0B6C70}" type="pres">
      <dgm:prSet presAssocID="{0D0A3174-D774-45B6-B367-EB8022A98CBB}" presName="childText" presStyleLbl="conFgAcc1" presStyleIdx="1" presStyleCnt="3">
        <dgm:presLayoutVars>
          <dgm:bulletEnabled val="1"/>
        </dgm:presLayoutVars>
      </dgm:prSet>
      <dgm:spPr/>
    </dgm:pt>
    <dgm:pt modelId="{9E98A855-5E38-4D82-9360-CCB3EA829A36}" type="pres">
      <dgm:prSet presAssocID="{78609C1C-AA96-40C2-A61D-AF2BDB742926}" presName="spaceBetweenRectangles" presStyleCnt="0"/>
      <dgm:spPr/>
    </dgm:pt>
    <dgm:pt modelId="{1B3712F0-E2AE-410A-94F1-C223BD423826}" type="pres">
      <dgm:prSet presAssocID="{7B2D62AD-6448-41A4-A78E-8A9A7C191289}" presName="parentLin" presStyleCnt="0"/>
      <dgm:spPr/>
    </dgm:pt>
    <dgm:pt modelId="{3C95014E-7485-4103-9A75-5949258D8487}" type="pres">
      <dgm:prSet presAssocID="{7B2D62AD-6448-41A4-A78E-8A9A7C191289}" presName="parentLeftMargin" presStyleLbl="node1" presStyleIdx="1" presStyleCnt="3"/>
      <dgm:spPr/>
    </dgm:pt>
    <dgm:pt modelId="{72F21F1D-2902-4359-9EBE-8CBC69D10069}" type="pres">
      <dgm:prSet presAssocID="{7B2D62AD-6448-41A4-A78E-8A9A7C19128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A5A9A63-AAE5-4F22-94F1-4ECF6236CBCF}" type="pres">
      <dgm:prSet presAssocID="{7B2D62AD-6448-41A4-A78E-8A9A7C191289}" presName="negativeSpace" presStyleCnt="0"/>
      <dgm:spPr/>
    </dgm:pt>
    <dgm:pt modelId="{F1321B04-31B3-4BEE-A544-EB8721467E66}" type="pres">
      <dgm:prSet presAssocID="{7B2D62AD-6448-41A4-A78E-8A9A7C1912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E9F304-54DC-43C6-A77A-B3306744CD00}" srcId="{2442DBBF-4150-44C2-855B-45FE5A532E47}" destId="{EC2D667F-8F77-47D7-ABAE-99FED9FC14CD}" srcOrd="0" destOrd="0" parTransId="{50800D56-27AC-4831-8A3A-BE3687102282}" sibTransId="{3D60657E-8675-48AC-A91D-FD3D39DFCDFB}"/>
    <dgm:cxn modelId="{01712B33-9D7E-4E71-A1EE-4120B8B670A6}" type="presOf" srcId="{EC2D667F-8F77-47D7-ABAE-99FED9FC14CD}" destId="{24230188-BBCD-4F61-95EC-7FEA7211E5C1}" srcOrd="0" destOrd="0" presId="urn:microsoft.com/office/officeart/2005/8/layout/list1"/>
    <dgm:cxn modelId="{F67D1135-E87A-4E79-8C29-5E75DB761975}" srcId="{2442DBBF-4150-44C2-855B-45FE5A532E47}" destId="{7B2D62AD-6448-41A4-A78E-8A9A7C191289}" srcOrd="2" destOrd="0" parTransId="{59816077-946B-45C7-ACF5-919E354092D0}" sibTransId="{55D745AD-9F17-498A-9960-9BD1800B0AC7}"/>
    <dgm:cxn modelId="{5C8F0937-18C8-4380-B6CB-BA1A7A586E51}" type="presOf" srcId="{0D0A3174-D774-45B6-B367-EB8022A98CBB}" destId="{BF2774EA-1F23-439C-A6E7-BE8366F4C59E}" srcOrd="1" destOrd="0" presId="urn:microsoft.com/office/officeart/2005/8/layout/list1"/>
    <dgm:cxn modelId="{1E8F464F-9D81-4E4B-B9A3-E69C25CC0D89}" type="presOf" srcId="{0D0A3174-D774-45B6-B367-EB8022A98CBB}" destId="{72995C43-1914-41FB-8DF9-28C4EDE6414F}" srcOrd="0" destOrd="0" presId="urn:microsoft.com/office/officeart/2005/8/layout/list1"/>
    <dgm:cxn modelId="{64E21F8F-E9BC-45AF-96D0-C693695391B9}" type="presOf" srcId="{EC2D667F-8F77-47D7-ABAE-99FED9FC14CD}" destId="{C785342B-EC5F-41BF-A99B-05B043D828E6}" srcOrd="1" destOrd="0" presId="urn:microsoft.com/office/officeart/2005/8/layout/list1"/>
    <dgm:cxn modelId="{5FB7CF99-C987-4235-9BFB-FEEA6287D84B}" type="presOf" srcId="{2442DBBF-4150-44C2-855B-45FE5A532E47}" destId="{38D6497C-46DA-42B5-A546-E6FE9404A587}" srcOrd="0" destOrd="0" presId="urn:microsoft.com/office/officeart/2005/8/layout/list1"/>
    <dgm:cxn modelId="{BB1E3C9F-E1C7-432A-8AED-82B4F25C63F9}" srcId="{2442DBBF-4150-44C2-855B-45FE5A532E47}" destId="{0D0A3174-D774-45B6-B367-EB8022A98CBB}" srcOrd="1" destOrd="0" parTransId="{F75A930A-030B-4805-B63E-BC567A5107C7}" sibTransId="{78609C1C-AA96-40C2-A61D-AF2BDB742926}"/>
    <dgm:cxn modelId="{E5EC67A5-72CB-49FF-AC15-3EDD8513A460}" type="presOf" srcId="{7B2D62AD-6448-41A4-A78E-8A9A7C191289}" destId="{3C95014E-7485-4103-9A75-5949258D8487}" srcOrd="0" destOrd="0" presId="urn:microsoft.com/office/officeart/2005/8/layout/list1"/>
    <dgm:cxn modelId="{3AA82DC9-4C7D-4E40-BD4F-51EB49397CC7}" type="presOf" srcId="{7B2D62AD-6448-41A4-A78E-8A9A7C191289}" destId="{72F21F1D-2902-4359-9EBE-8CBC69D10069}" srcOrd="1" destOrd="0" presId="urn:microsoft.com/office/officeart/2005/8/layout/list1"/>
    <dgm:cxn modelId="{A41F8B05-D2F6-4064-AFB3-2011AD2DD0DA}" type="presParOf" srcId="{38D6497C-46DA-42B5-A546-E6FE9404A587}" destId="{CDC0E7DD-107C-4431-BCE8-2DE777E4A957}" srcOrd="0" destOrd="0" presId="urn:microsoft.com/office/officeart/2005/8/layout/list1"/>
    <dgm:cxn modelId="{A25084BF-CA42-4D37-91AF-8B06BA3BA856}" type="presParOf" srcId="{CDC0E7DD-107C-4431-BCE8-2DE777E4A957}" destId="{24230188-BBCD-4F61-95EC-7FEA7211E5C1}" srcOrd="0" destOrd="0" presId="urn:microsoft.com/office/officeart/2005/8/layout/list1"/>
    <dgm:cxn modelId="{C5BFD6B1-E5F7-4F04-9868-414A6E0DF861}" type="presParOf" srcId="{CDC0E7DD-107C-4431-BCE8-2DE777E4A957}" destId="{C785342B-EC5F-41BF-A99B-05B043D828E6}" srcOrd="1" destOrd="0" presId="urn:microsoft.com/office/officeart/2005/8/layout/list1"/>
    <dgm:cxn modelId="{C3D7BB21-7A5A-4749-92CA-2B9A9F6E1DBD}" type="presParOf" srcId="{38D6497C-46DA-42B5-A546-E6FE9404A587}" destId="{F8997E7C-95FB-4BB9-9A82-15280FF6D306}" srcOrd="1" destOrd="0" presId="urn:microsoft.com/office/officeart/2005/8/layout/list1"/>
    <dgm:cxn modelId="{AB220049-1D6B-4B21-88CA-E21DD3AD14E1}" type="presParOf" srcId="{38D6497C-46DA-42B5-A546-E6FE9404A587}" destId="{1CCDF404-7B0F-453D-85EF-94AB1C8142ED}" srcOrd="2" destOrd="0" presId="urn:microsoft.com/office/officeart/2005/8/layout/list1"/>
    <dgm:cxn modelId="{9F790652-3CDC-4347-90CD-85F1B3CB785A}" type="presParOf" srcId="{38D6497C-46DA-42B5-A546-E6FE9404A587}" destId="{2E129AEB-455F-4CE0-BDB1-424BF70D1939}" srcOrd="3" destOrd="0" presId="urn:microsoft.com/office/officeart/2005/8/layout/list1"/>
    <dgm:cxn modelId="{9C66A2DD-7E1B-4724-A715-77A42F231130}" type="presParOf" srcId="{38D6497C-46DA-42B5-A546-E6FE9404A587}" destId="{25D7EBC7-0CCD-4967-8BAC-6947756FE626}" srcOrd="4" destOrd="0" presId="urn:microsoft.com/office/officeart/2005/8/layout/list1"/>
    <dgm:cxn modelId="{7504F20F-23D8-4347-9107-C57AAF46A7F2}" type="presParOf" srcId="{25D7EBC7-0CCD-4967-8BAC-6947756FE626}" destId="{72995C43-1914-41FB-8DF9-28C4EDE6414F}" srcOrd="0" destOrd="0" presId="urn:microsoft.com/office/officeart/2005/8/layout/list1"/>
    <dgm:cxn modelId="{1DC70906-7711-482F-81C2-393FDE18E72F}" type="presParOf" srcId="{25D7EBC7-0CCD-4967-8BAC-6947756FE626}" destId="{BF2774EA-1F23-439C-A6E7-BE8366F4C59E}" srcOrd="1" destOrd="0" presId="urn:microsoft.com/office/officeart/2005/8/layout/list1"/>
    <dgm:cxn modelId="{F4534177-1BEA-44B8-A228-06DA77A89F42}" type="presParOf" srcId="{38D6497C-46DA-42B5-A546-E6FE9404A587}" destId="{A2463013-9C33-44DC-89F7-F7460D71C3B2}" srcOrd="5" destOrd="0" presId="urn:microsoft.com/office/officeart/2005/8/layout/list1"/>
    <dgm:cxn modelId="{6D9B4239-A8FF-46B4-BC08-4B2ECD8BD50E}" type="presParOf" srcId="{38D6497C-46DA-42B5-A546-E6FE9404A587}" destId="{3E7665D2-CE21-4610-A28A-80A90B0B6C70}" srcOrd="6" destOrd="0" presId="urn:microsoft.com/office/officeart/2005/8/layout/list1"/>
    <dgm:cxn modelId="{87BF4D75-7A56-4F46-9436-E948DE08C96A}" type="presParOf" srcId="{38D6497C-46DA-42B5-A546-E6FE9404A587}" destId="{9E98A855-5E38-4D82-9360-CCB3EA829A36}" srcOrd="7" destOrd="0" presId="urn:microsoft.com/office/officeart/2005/8/layout/list1"/>
    <dgm:cxn modelId="{C1687ABA-C7E8-416D-BB5D-D3B12B92E4AB}" type="presParOf" srcId="{38D6497C-46DA-42B5-A546-E6FE9404A587}" destId="{1B3712F0-E2AE-410A-94F1-C223BD423826}" srcOrd="8" destOrd="0" presId="urn:microsoft.com/office/officeart/2005/8/layout/list1"/>
    <dgm:cxn modelId="{0B1AD786-310D-49C0-A1EB-092F9417876D}" type="presParOf" srcId="{1B3712F0-E2AE-410A-94F1-C223BD423826}" destId="{3C95014E-7485-4103-9A75-5949258D8487}" srcOrd="0" destOrd="0" presId="urn:microsoft.com/office/officeart/2005/8/layout/list1"/>
    <dgm:cxn modelId="{056A111D-2CE2-413D-9168-EE241D2D9720}" type="presParOf" srcId="{1B3712F0-E2AE-410A-94F1-C223BD423826}" destId="{72F21F1D-2902-4359-9EBE-8CBC69D10069}" srcOrd="1" destOrd="0" presId="urn:microsoft.com/office/officeart/2005/8/layout/list1"/>
    <dgm:cxn modelId="{F786D6F2-F437-4244-9CF3-1AD15F6C52A1}" type="presParOf" srcId="{38D6497C-46DA-42B5-A546-E6FE9404A587}" destId="{5A5A9A63-AAE5-4F22-94F1-4ECF6236CBCF}" srcOrd="9" destOrd="0" presId="urn:microsoft.com/office/officeart/2005/8/layout/list1"/>
    <dgm:cxn modelId="{DF9FF036-C111-4032-8A5A-03006B63F998}" type="presParOf" srcId="{38D6497C-46DA-42B5-A546-E6FE9404A587}" destId="{F1321B04-31B3-4BEE-A544-EB8721467E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BB653-253F-4512-B4E8-061CAE1BBA1B}">
      <dsp:nvSpPr>
        <dsp:cNvPr id="0" name=""/>
        <dsp:cNvSpPr/>
      </dsp:nvSpPr>
      <dsp:spPr>
        <a:xfrm>
          <a:off x="0" y="783728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B3D32-C515-4BEB-9197-51EF5082BEFE}">
      <dsp:nvSpPr>
        <dsp:cNvPr id="0" name=""/>
        <dsp:cNvSpPr/>
      </dsp:nvSpPr>
      <dsp:spPr>
        <a:xfrm>
          <a:off x="525780" y="503288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Билингвальные</a:t>
          </a:r>
          <a:r>
            <a:rPr lang="ru-RU" sz="1900" kern="1200" dirty="0"/>
            <a:t> дошкольные группы 73 чел</a:t>
          </a:r>
        </a:p>
      </dsp:txBody>
      <dsp:txXfrm>
        <a:off x="553160" y="530668"/>
        <a:ext cx="7306160" cy="506120"/>
      </dsp:txXfrm>
    </dsp:sp>
    <dsp:sp modelId="{F7284AD9-BC9E-4782-94EF-903B80217952}">
      <dsp:nvSpPr>
        <dsp:cNvPr id="0" name=""/>
        <dsp:cNvSpPr/>
      </dsp:nvSpPr>
      <dsp:spPr>
        <a:xfrm>
          <a:off x="0" y="16455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84711-05AE-4FEB-B883-32813C8C6F31}">
      <dsp:nvSpPr>
        <dsp:cNvPr id="0" name=""/>
        <dsp:cNvSpPr/>
      </dsp:nvSpPr>
      <dsp:spPr>
        <a:xfrm>
          <a:off x="525780" y="136512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Международный бакалавриат </a:t>
          </a:r>
          <a:r>
            <a:rPr lang="en-US" sz="1900" kern="1200" dirty="0"/>
            <a:t>(IBMYP) </a:t>
          </a:r>
          <a:r>
            <a:rPr lang="ru-RU" sz="1900" kern="1200" dirty="0"/>
            <a:t>30 чел</a:t>
          </a:r>
        </a:p>
      </dsp:txBody>
      <dsp:txXfrm>
        <a:off x="553160" y="1392509"/>
        <a:ext cx="7306160" cy="506120"/>
      </dsp:txXfrm>
    </dsp:sp>
    <dsp:sp modelId="{9B470CE2-5813-487C-A9DE-F052B3EC218A}">
      <dsp:nvSpPr>
        <dsp:cNvPr id="0" name=""/>
        <dsp:cNvSpPr/>
      </dsp:nvSpPr>
      <dsp:spPr>
        <a:xfrm>
          <a:off x="0" y="25074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20488-7628-4D7B-A4F1-47CBFBC02A09}">
      <dsp:nvSpPr>
        <dsp:cNvPr id="0" name=""/>
        <dsp:cNvSpPr/>
      </dsp:nvSpPr>
      <dsp:spPr>
        <a:xfrm>
          <a:off x="525780" y="22269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Медиацентр</a:t>
          </a:r>
        </a:p>
      </dsp:txBody>
      <dsp:txXfrm>
        <a:off x="553160" y="2254349"/>
        <a:ext cx="7306160" cy="506120"/>
      </dsp:txXfrm>
    </dsp:sp>
    <dsp:sp modelId="{1CCDF404-7B0F-453D-85EF-94AB1C8142ED}">
      <dsp:nvSpPr>
        <dsp:cNvPr id="0" name=""/>
        <dsp:cNvSpPr/>
      </dsp:nvSpPr>
      <dsp:spPr>
        <a:xfrm>
          <a:off x="0" y="33692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5342B-EC5F-41BF-A99B-05B043D828E6}">
      <dsp:nvSpPr>
        <dsp:cNvPr id="0" name=""/>
        <dsp:cNvSpPr/>
      </dsp:nvSpPr>
      <dsp:spPr>
        <a:xfrm>
          <a:off x="525780" y="30888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Развитие предпрофильного и предпрофессионального обучения </a:t>
          </a:r>
        </a:p>
      </dsp:txBody>
      <dsp:txXfrm>
        <a:off x="553160" y="3116189"/>
        <a:ext cx="73061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DF404-7B0F-453D-85EF-94AB1C8142ED}">
      <dsp:nvSpPr>
        <dsp:cNvPr id="0" name=""/>
        <dsp:cNvSpPr/>
      </dsp:nvSpPr>
      <dsp:spPr>
        <a:xfrm>
          <a:off x="0" y="1619289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5342B-EC5F-41BF-A99B-05B043D828E6}">
      <dsp:nvSpPr>
        <dsp:cNvPr id="0" name=""/>
        <dsp:cNvSpPr/>
      </dsp:nvSpPr>
      <dsp:spPr>
        <a:xfrm>
          <a:off x="525780" y="1456929"/>
          <a:ext cx="73609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Расширение сети социальных партнеров: ВУЗы, работодатели </a:t>
          </a:r>
        </a:p>
      </dsp:txBody>
      <dsp:txXfrm>
        <a:off x="541632" y="1472781"/>
        <a:ext cx="7329216" cy="293016"/>
      </dsp:txXfrm>
    </dsp:sp>
    <dsp:sp modelId="{3E7665D2-CE21-4610-A28A-80A90B0B6C70}">
      <dsp:nvSpPr>
        <dsp:cNvPr id="0" name=""/>
        <dsp:cNvSpPr/>
      </dsp:nvSpPr>
      <dsp:spPr>
        <a:xfrm>
          <a:off x="0" y="2118249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774EA-1F23-439C-A6E7-BE8366F4C59E}">
      <dsp:nvSpPr>
        <dsp:cNvPr id="0" name=""/>
        <dsp:cNvSpPr/>
      </dsp:nvSpPr>
      <dsp:spPr>
        <a:xfrm>
          <a:off x="525780" y="1955889"/>
          <a:ext cx="73609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Улучшение имиджа здания № 2: внутренний дизайн, обновление оборудования, классы ИТ-направленности </a:t>
          </a:r>
        </a:p>
      </dsp:txBody>
      <dsp:txXfrm>
        <a:off x="541632" y="1971741"/>
        <a:ext cx="7329216" cy="293016"/>
      </dsp:txXfrm>
    </dsp:sp>
    <dsp:sp modelId="{F1321B04-31B3-4BEE-A544-EB8721467E66}">
      <dsp:nvSpPr>
        <dsp:cNvPr id="0" name=""/>
        <dsp:cNvSpPr/>
      </dsp:nvSpPr>
      <dsp:spPr>
        <a:xfrm>
          <a:off x="0" y="2617209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21F1D-2902-4359-9EBE-8CBC69D10069}">
      <dsp:nvSpPr>
        <dsp:cNvPr id="0" name=""/>
        <dsp:cNvSpPr/>
      </dsp:nvSpPr>
      <dsp:spPr>
        <a:xfrm>
          <a:off x="525780" y="2454848"/>
          <a:ext cx="73609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Развитие системы ДО:  профессиональные тренеры, инновационные педагогические методики  </a:t>
          </a:r>
        </a:p>
      </dsp:txBody>
      <dsp:txXfrm>
        <a:off x="541632" y="2470700"/>
        <a:ext cx="7329216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2B01-C9AF-4F51-91D8-4555FC4643D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9BEBE-43FD-45FB-A7A7-DAA1BD78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9BEBE-43FD-45FB-A7A7-DAA1BD789E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7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9BEBE-43FD-45FB-A7A7-DAA1BD789E3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9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A1450-CC75-42D7-8D1E-56238D83A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8A7539-3C88-456C-8A30-25128E194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62BC58-A279-45A5-86C6-18D72A7F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0A4006-5C00-44C9-8837-37389491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4CB04-70BF-4A9D-BCD6-68E7F111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0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E6947-A9B2-4B8A-83CD-3AE1D353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945D81-1FE3-40B9-B066-436097AAC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A10F5E-79F2-4348-9352-3BC79E3C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42A23-D5B8-45CE-91FA-C080FE4B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E9105-3C59-4545-AD21-460B8E5B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6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00C56B-E9CE-4F49-93A1-EC0DC50BB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E0E7DF-64BA-4CB8-83B3-62F086542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590D89-1C85-4C5A-A27E-711B7E05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AA84E-0DCE-492F-83AE-D6C497271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268398-FB8D-4AA9-B565-BC315AD6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4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F5DCE-D940-431F-B89A-DAED3918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484E8-CAA2-42D0-918E-F8AF90E0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6B7E1-CA8C-4BD7-89BA-DCBDC761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E6C6D9-DEC7-415E-9CEA-9F63B61C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C40B59-CE49-472B-ACDD-9BE615E6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9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45ADE-501C-4839-9E79-5F8EB1D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903EBF-DD39-42BB-84E5-EA93D99D6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B90C67-7C98-40BC-B3F6-70CFC92C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44DB55-8E87-4A2E-AB58-8DDA3F6C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272B51-F272-4EB9-BA62-85230A7F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CCA0B-D4E9-4DD7-82E6-E7897AA8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EADB3D-1D3C-4BC2-8081-E6C0D1A2A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4C5ACB-38DB-49B6-98AA-853E336C8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575A9B-79FD-432A-A2CD-68E88184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1F71AC-5A1D-4D36-A22F-CAFA1C2B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555C7D-A6C9-46FA-B112-DB5A77D2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9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34581-C422-495E-B6BD-6B4674FD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F583A6-3907-4C2C-824A-13998C595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245FB2-CD16-4C40-B680-65222031D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24650E-73D3-47DB-9A23-C875D39DD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090746-A55E-4634-8D18-A77881617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25D997-C88D-4938-ACC8-06A6BA5E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CA97BD-1542-45E3-9E95-7E570DF2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A724BD-1345-4F92-A437-9B6DA7A9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6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83591-B901-42A7-9965-FBFD9BB6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86E864-32D5-41A0-95E6-E7E6254E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3CA3FB-B1EA-4F0C-87DD-3AF3F109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BDBFAF-3845-4025-A96C-773D7261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F238E9-5180-4B84-90A5-8290A844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F7C6FF-7B28-42FF-9998-523B2C3D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D357AE-0B14-4749-9618-569B0E98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5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FAC2B-0CE2-4615-BB64-FEE91558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7B1EA-5A79-4F2A-B92F-43FFEDCE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3FBCAA-D1DC-4B17-98B2-F55C35977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C1E1ED-1836-41BC-9392-5D04F41C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EAE826-20AB-4063-BBFC-6484A4B8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F57338-DCA5-43C8-8102-5002F362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3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2B108-E909-4D03-8BB0-76DEB51C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817F10-8157-4E9E-B651-AA4323282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3B76F0-1AEA-4411-A028-0A881D1B7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F4766B-95D9-4623-9ACA-6008D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7C1751-E6AA-41B9-BA9B-FA269F35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762783-372C-4440-A83F-FC406D1B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9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F2E75-199D-4F1E-9E7E-9EE47E24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C327B9-D47B-4CB8-A952-C970C5A49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9134C2-3C0E-449A-BDE3-78985B896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00D7-5038-46C0-89CE-3535E5B8F5A6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42069-AB70-4327-9F95-5114E4E1A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ECE101-E46C-4AED-9FF5-D1FA9582B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2E93-1618-4216-B9B1-49A0E4F46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0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2F09C-9344-4F98-9551-6083B8B80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6" y="1261872"/>
            <a:ext cx="8238744" cy="3118104"/>
          </a:xfrm>
        </p:spPr>
        <p:txBody>
          <a:bodyPr>
            <a:normAutofit/>
          </a:bodyPr>
          <a:lstStyle/>
          <a:p>
            <a:r>
              <a:rPr lang="ru-RU" sz="6800" dirty="0">
                <a:solidFill>
                  <a:schemeClr val="accent1"/>
                </a:solidFill>
              </a:rPr>
              <a:t>Отчет работы ГБОУ Школа № 1552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EB48A1-A686-4D96-AA5E-C09F3AFA3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536" y="4562856"/>
            <a:ext cx="8238744" cy="1225296"/>
          </a:xfrm>
        </p:spPr>
        <p:txBody>
          <a:bodyPr>
            <a:normAutofit/>
          </a:bodyPr>
          <a:lstStyle/>
          <a:p>
            <a:pPr algn="r"/>
            <a:r>
              <a:rPr lang="ru-RU"/>
              <a:t>16 марта </a:t>
            </a:r>
            <a:r>
              <a:rPr lang="ru-RU" dirty="0"/>
              <a:t>2022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0067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29C5FB0-C066-419D-A8C8-D752E25A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ctr"/>
            <a:r>
              <a:rPr lang="ru-RU" sz="4000" b="1" dirty="0">
                <a:solidFill>
                  <a:srgbClr val="FFFFFF"/>
                </a:solidFill>
              </a:rPr>
              <a:t>По итогам 2020-2021 учебного года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809DB86-33EF-4EDF-8D82-D28E4FE48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/>
              <a:t>ТОП-300 рейтинга московских школ</a:t>
            </a:r>
          </a:p>
          <a:p>
            <a:pPr marL="0" indent="0" algn="ctr">
              <a:buNone/>
            </a:pPr>
            <a:endParaRPr lang="ru-RU" b="1" dirty="0"/>
          </a:p>
          <a:p>
            <a:pPr algn="ctr"/>
            <a:r>
              <a:rPr lang="ru-RU" b="1" dirty="0"/>
              <a:t>ТОП-20 рейтинга школ, активно использующих социокультурные ресурсы города</a:t>
            </a:r>
          </a:p>
          <a:p>
            <a:pPr marL="0" indent="0" algn="ctr">
              <a:buNone/>
            </a:pPr>
            <a:endParaRPr lang="ru-RU" b="1" dirty="0"/>
          </a:p>
          <a:p>
            <a:pPr algn="ctr"/>
            <a:r>
              <a:rPr lang="ru-RU" b="1" dirty="0"/>
              <a:t>ТОП-80 школ, реализующих проект «Кадетский класс»</a:t>
            </a:r>
          </a:p>
        </p:txBody>
      </p:sp>
    </p:spTree>
    <p:extLst>
      <p:ext uri="{BB962C8B-B14F-4D97-AF65-F5344CB8AC3E}">
        <p14:creationId xmlns:p14="http://schemas.microsoft.com/office/powerpoint/2010/main" val="402941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lowchart: Document 6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4F54C-8774-4E5E-91FD-3FBD80B1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Контингент 2019-2022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D998492-41EC-47D3-95E3-F3CA23F42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091118"/>
              </p:ext>
            </p:extLst>
          </p:nvPr>
        </p:nvGraphicFramePr>
        <p:xfrm>
          <a:off x="4207933" y="651114"/>
          <a:ext cx="7347539" cy="55567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180989">
                  <a:extLst>
                    <a:ext uri="{9D8B030D-6E8A-4147-A177-3AD203B41FA5}">
                      <a16:colId xmlns:a16="http://schemas.microsoft.com/office/drawing/2014/main" val="2922844342"/>
                    </a:ext>
                  </a:extLst>
                </a:gridCol>
                <a:gridCol w="1388850">
                  <a:extLst>
                    <a:ext uri="{9D8B030D-6E8A-4147-A177-3AD203B41FA5}">
                      <a16:colId xmlns:a16="http://schemas.microsoft.com/office/drawing/2014/main" val="1459940622"/>
                    </a:ext>
                  </a:extLst>
                </a:gridCol>
                <a:gridCol w="1388850">
                  <a:extLst>
                    <a:ext uri="{9D8B030D-6E8A-4147-A177-3AD203B41FA5}">
                      <a16:colId xmlns:a16="http://schemas.microsoft.com/office/drawing/2014/main" val="302952128"/>
                    </a:ext>
                  </a:extLst>
                </a:gridCol>
                <a:gridCol w="1388850">
                  <a:extLst>
                    <a:ext uri="{9D8B030D-6E8A-4147-A177-3AD203B41FA5}">
                      <a16:colId xmlns:a16="http://schemas.microsoft.com/office/drawing/2014/main" val="2968223019"/>
                    </a:ext>
                  </a:extLst>
                </a:gridCol>
              </a:tblGrid>
              <a:tr h="1164187">
                <a:tc>
                  <a:txBody>
                    <a:bodyPr/>
                    <a:lstStyle/>
                    <a:p>
                      <a:pPr algn="ctr"/>
                      <a:r>
                        <a:rPr lang="ru-RU" sz="2300" b="1">
                          <a:solidFill>
                            <a:srgbClr val="FFFFFF"/>
                          </a:solidFill>
                        </a:rPr>
                        <a:t>Уровень образования</a:t>
                      </a:r>
                    </a:p>
                  </a:txBody>
                  <a:tcPr marL="332991" marR="199794" marT="199794" marB="19979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>
                          <a:solidFill>
                            <a:srgbClr val="FFFFFF"/>
                          </a:solidFill>
                        </a:rPr>
                        <a:t>2019-2020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>
                          <a:solidFill>
                            <a:srgbClr val="FFFFFF"/>
                          </a:solidFill>
                        </a:rPr>
                        <a:t>2020-2021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>
                          <a:solidFill>
                            <a:srgbClr val="FFFFFF"/>
                          </a:solidFill>
                        </a:rPr>
                        <a:t>2021-2022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01580"/>
                  </a:ext>
                </a:extLst>
              </a:tr>
              <a:tr h="1164187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Дошкольные отделения</a:t>
                      </a:r>
                    </a:p>
                  </a:txBody>
                  <a:tcPr marL="332991" marR="199794" marT="199794" marB="19979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  <a:endParaRPr lang="ru-RU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486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472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90275"/>
                  </a:ext>
                </a:extLst>
              </a:tr>
              <a:tr h="807094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Начальная школа</a:t>
                      </a:r>
                    </a:p>
                  </a:txBody>
                  <a:tcPr marL="332991" marR="199794" marT="199794" marB="199794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656</a:t>
                      </a:r>
                      <a:endParaRPr lang="ru-RU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670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738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92584"/>
                  </a:ext>
                </a:extLst>
              </a:tr>
              <a:tr h="807094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Основная школа</a:t>
                      </a:r>
                    </a:p>
                  </a:txBody>
                  <a:tcPr marL="332991" marR="199794" marT="199794" marB="19979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884</a:t>
                      </a:r>
                      <a:endParaRPr lang="ru-RU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919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977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79847"/>
                  </a:ext>
                </a:extLst>
              </a:tr>
              <a:tr h="807094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Средняя школа</a:t>
                      </a:r>
                    </a:p>
                  </a:txBody>
                  <a:tcPr marL="332991" marR="199794" marT="199794" marB="199794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198</a:t>
                      </a:r>
                      <a:endParaRPr lang="ru-RU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243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294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39153"/>
                  </a:ext>
                </a:extLst>
              </a:tr>
              <a:tr h="807094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marL="332991" marR="199794" marT="199794" marB="19979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2259</a:t>
                      </a:r>
                      <a:endParaRPr lang="ru-RU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2318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2481</a:t>
                      </a:r>
                    </a:p>
                  </a:txBody>
                  <a:tcPr marL="332991" marR="199794" marT="199794" marB="19979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21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5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88107-C2F1-4E97-B30C-932E378D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Показатели лояльности образовательной организации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37C5B6B-E070-407D-BE9A-3A33E7507B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7029654"/>
              </p:ext>
            </p:extLst>
          </p:nvPr>
        </p:nvGraphicFramePr>
        <p:xfrm>
          <a:off x="5280025" y="642938"/>
          <a:ext cx="6269037" cy="27527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9679">
                  <a:extLst>
                    <a:ext uri="{9D8B030D-6E8A-4147-A177-3AD203B41FA5}">
                      <a16:colId xmlns:a16="http://schemas.microsoft.com/office/drawing/2014/main" val="1748169857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3010744003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128177427"/>
                    </a:ext>
                  </a:extLst>
                </a:gridCol>
              </a:tblGrid>
              <a:tr h="2071874">
                <a:tc>
                  <a:txBody>
                    <a:bodyPr/>
                    <a:lstStyle/>
                    <a:p>
                      <a:r>
                        <a:rPr lang="ru-RU" sz="1700"/>
                        <a:t>Доля обучающихся, окончивших 5 и 7 классы </a:t>
                      </a:r>
                    </a:p>
                  </a:txBody>
                  <a:tcPr marL="83960" marR="83960" marT="41981" marB="41981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2020-2021</a:t>
                      </a:r>
                    </a:p>
                  </a:txBody>
                  <a:tcPr marL="83960" marR="83960" marT="41981" marB="41981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2021-2022</a:t>
                      </a:r>
                    </a:p>
                  </a:txBody>
                  <a:tcPr marL="83960" marR="83960" marT="41981" marB="41981"/>
                </a:tc>
                <a:extLst>
                  <a:ext uri="{0D108BD9-81ED-4DB2-BD59-A6C34878D82A}">
                    <a16:rowId xmlns:a16="http://schemas.microsoft.com/office/drawing/2014/main" val="95369469"/>
                  </a:ext>
                </a:extLst>
              </a:tr>
              <a:tr h="680850">
                <a:tc>
                  <a:txBody>
                    <a:bodyPr/>
                    <a:lstStyle/>
                    <a:p>
                      <a:r>
                        <a:rPr lang="ru-RU" sz="1700"/>
                        <a:t>90%</a:t>
                      </a:r>
                    </a:p>
                  </a:txBody>
                  <a:tcPr marL="83960" marR="83960" marT="41981" marB="41981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88%</a:t>
                      </a:r>
                    </a:p>
                  </a:txBody>
                  <a:tcPr marL="83960" marR="83960" marT="41981" marB="41981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88%</a:t>
                      </a:r>
                    </a:p>
                  </a:txBody>
                  <a:tcPr marL="83960" marR="83960" marT="41981" marB="41981"/>
                </a:tc>
                <a:extLst>
                  <a:ext uri="{0D108BD9-81ED-4DB2-BD59-A6C34878D82A}">
                    <a16:rowId xmlns:a16="http://schemas.microsoft.com/office/drawing/2014/main" val="3454436259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8F45A29-A95B-4648-9970-98C46DC9CBA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0329957"/>
              </p:ext>
            </p:extLst>
          </p:nvPr>
        </p:nvGraphicFramePr>
        <p:xfrm>
          <a:off x="5280025" y="3463925"/>
          <a:ext cx="6269037" cy="27527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9679">
                  <a:extLst>
                    <a:ext uri="{9D8B030D-6E8A-4147-A177-3AD203B41FA5}">
                      <a16:colId xmlns:a16="http://schemas.microsoft.com/office/drawing/2014/main" val="3683032845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3224480466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313246302"/>
                    </a:ext>
                  </a:extLst>
                </a:gridCol>
              </a:tblGrid>
              <a:tr h="1725981">
                <a:tc>
                  <a:txBody>
                    <a:bodyPr/>
                    <a:lstStyle/>
                    <a:p>
                      <a:r>
                        <a:rPr lang="ru-RU" sz="1700"/>
                        <a:t>Переход из 4 в 5 класс</a:t>
                      </a:r>
                    </a:p>
                  </a:txBody>
                  <a:tcPr marL="83961" marR="83961" marT="41979" marB="41979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2020-2021</a:t>
                      </a:r>
                    </a:p>
                  </a:txBody>
                  <a:tcPr marL="83961" marR="83961" marT="41979" marB="41979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2021-2022</a:t>
                      </a:r>
                    </a:p>
                  </a:txBody>
                  <a:tcPr marL="83961" marR="83961" marT="41979" marB="41979"/>
                </a:tc>
                <a:extLst>
                  <a:ext uri="{0D108BD9-81ED-4DB2-BD59-A6C34878D82A}">
                    <a16:rowId xmlns:a16="http://schemas.microsoft.com/office/drawing/2014/main" val="92417269"/>
                  </a:ext>
                </a:extLst>
              </a:tr>
              <a:tr h="1026743">
                <a:tc>
                  <a:txBody>
                    <a:bodyPr/>
                    <a:lstStyle/>
                    <a:p>
                      <a:r>
                        <a:rPr lang="ru-RU" sz="1700"/>
                        <a:t>85%</a:t>
                      </a:r>
                    </a:p>
                  </a:txBody>
                  <a:tcPr marL="83961" marR="83961" marT="41979" marB="41979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94%</a:t>
                      </a:r>
                    </a:p>
                  </a:txBody>
                  <a:tcPr marL="83961" marR="83961" marT="41979" marB="41979"/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90%</a:t>
                      </a:r>
                    </a:p>
                  </a:txBody>
                  <a:tcPr marL="83961" marR="83961" marT="41979" marB="41979"/>
                </a:tc>
                <a:extLst>
                  <a:ext uri="{0D108BD9-81ED-4DB2-BD59-A6C34878D82A}">
                    <a16:rowId xmlns:a16="http://schemas.microsoft.com/office/drawing/2014/main" val="368001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15CF1-E417-4DC1-B660-0E3F12056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Показатели лояльности образовательной организации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FADA11C-79CB-42D9-A48F-9BFBF88B7E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3012572"/>
              </p:ext>
            </p:extLst>
          </p:nvPr>
        </p:nvGraphicFramePr>
        <p:xfrm>
          <a:off x="5280025" y="641351"/>
          <a:ext cx="6269037" cy="275431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32181">
                  <a:extLst>
                    <a:ext uri="{9D8B030D-6E8A-4147-A177-3AD203B41FA5}">
                      <a16:colId xmlns:a16="http://schemas.microsoft.com/office/drawing/2014/main" val="1681389118"/>
                    </a:ext>
                  </a:extLst>
                </a:gridCol>
                <a:gridCol w="2118428">
                  <a:extLst>
                    <a:ext uri="{9D8B030D-6E8A-4147-A177-3AD203B41FA5}">
                      <a16:colId xmlns:a16="http://schemas.microsoft.com/office/drawing/2014/main" val="1294277950"/>
                    </a:ext>
                  </a:extLst>
                </a:gridCol>
                <a:gridCol w="2118428">
                  <a:extLst>
                    <a:ext uri="{9D8B030D-6E8A-4147-A177-3AD203B41FA5}">
                      <a16:colId xmlns:a16="http://schemas.microsoft.com/office/drawing/2014/main" val="1915461180"/>
                    </a:ext>
                  </a:extLst>
                </a:gridCol>
              </a:tblGrid>
              <a:tr h="1726774">
                <a:tc>
                  <a:txBody>
                    <a:bodyPr/>
                    <a:lstStyle/>
                    <a:p>
                      <a:r>
                        <a:rPr lang="ru-RU" sz="1800" dirty="0"/>
                        <a:t>Переход из ДОУ в 1 класс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2020-2021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2021-2022</a:t>
                      </a:r>
                    </a:p>
                  </a:txBody>
                  <a:tcPr marL="91296" marR="91296" marT="45648" marB="45648"/>
                </a:tc>
                <a:extLst>
                  <a:ext uri="{0D108BD9-81ED-4DB2-BD59-A6C34878D82A}">
                    <a16:rowId xmlns:a16="http://schemas.microsoft.com/office/drawing/2014/main" val="2232973743"/>
                  </a:ext>
                </a:extLst>
              </a:tr>
              <a:tr h="1027537">
                <a:tc>
                  <a:txBody>
                    <a:bodyPr/>
                    <a:lstStyle/>
                    <a:p>
                      <a:r>
                        <a:rPr lang="ru-RU" sz="1800"/>
                        <a:t>75%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66%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89%</a:t>
                      </a:r>
                    </a:p>
                  </a:txBody>
                  <a:tcPr marL="91296" marR="91296" marT="45648" marB="45648"/>
                </a:tc>
                <a:extLst>
                  <a:ext uri="{0D108BD9-81ED-4DB2-BD59-A6C34878D82A}">
                    <a16:rowId xmlns:a16="http://schemas.microsoft.com/office/drawing/2014/main" val="1739136738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33B3B233-A4F2-4F5D-836D-E463C779CD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733621"/>
              </p:ext>
            </p:extLst>
          </p:nvPr>
        </p:nvGraphicFramePr>
        <p:xfrm>
          <a:off x="5280025" y="3463925"/>
          <a:ext cx="6269037" cy="27527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9679">
                  <a:extLst>
                    <a:ext uri="{9D8B030D-6E8A-4147-A177-3AD203B41FA5}">
                      <a16:colId xmlns:a16="http://schemas.microsoft.com/office/drawing/2014/main" val="2018952410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2039053571"/>
                    </a:ext>
                  </a:extLst>
                </a:gridCol>
                <a:gridCol w="2089679">
                  <a:extLst>
                    <a:ext uri="{9D8B030D-6E8A-4147-A177-3AD203B41FA5}">
                      <a16:colId xmlns:a16="http://schemas.microsoft.com/office/drawing/2014/main" val="3474690026"/>
                    </a:ext>
                  </a:extLst>
                </a:gridCol>
              </a:tblGrid>
              <a:tr h="1376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Переход из 9 в 10 класс</a:t>
                      </a:r>
                    </a:p>
                    <a:p>
                      <a:endParaRPr lang="ru-RU" sz="1800" dirty="0"/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2020-2021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2021-2022</a:t>
                      </a:r>
                    </a:p>
                  </a:txBody>
                  <a:tcPr marL="91296" marR="91296" marT="45648" marB="45648"/>
                </a:tc>
                <a:extLst>
                  <a:ext uri="{0D108BD9-81ED-4DB2-BD59-A6C34878D82A}">
                    <a16:rowId xmlns:a16="http://schemas.microsoft.com/office/drawing/2014/main" val="177045271"/>
                  </a:ext>
                </a:extLst>
              </a:tr>
              <a:tr h="137636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59%</a:t>
                      </a:r>
                    </a:p>
                  </a:txBody>
                  <a:tcPr marL="91296" marR="91296" marT="45648" marB="4564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75%</a:t>
                      </a:r>
                    </a:p>
                  </a:txBody>
                  <a:tcPr marL="91296" marR="91296" marT="45648" marB="45648"/>
                </a:tc>
                <a:extLst>
                  <a:ext uri="{0D108BD9-81ED-4DB2-BD59-A6C34878D82A}">
                    <a16:rowId xmlns:a16="http://schemas.microsoft.com/office/drawing/2014/main" val="225990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77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B3BA6-51BE-4505-838B-E39B9E9F0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586855"/>
            <a:ext cx="3554743" cy="3958512"/>
          </a:xfrm>
        </p:spPr>
        <p:txBody>
          <a:bodyPr anchor="b">
            <a:normAutofit/>
          </a:bodyPr>
          <a:lstStyle/>
          <a:p>
            <a:pPr algn="ctr"/>
            <a:r>
              <a:rPr lang="ru-RU" sz="4000" dirty="0">
                <a:solidFill>
                  <a:srgbClr val="FFFFFF"/>
                </a:solidFill>
              </a:rPr>
              <a:t>Наполняемость зданий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7D5D125-8B06-4696-9C19-F92717BB4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42593"/>
              </p:ext>
            </p:extLst>
          </p:nvPr>
        </p:nvGraphicFramePr>
        <p:xfrm>
          <a:off x="5189027" y="309900"/>
          <a:ext cx="6369699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14">
                  <a:extLst>
                    <a:ext uri="{9D8B030D-6E8A-4147-A177-3AD203B41FA5}">
                      <a16:colId xmlns:a16="http://schemas.microsoft.com/office/drawing/2014/main" val="1263169065"/>
                    </a:ext>
                  </a:extLst>
                </a:gridCol>
                <a:gridCol w="1399751">
                  <a:extLst>
                    <a:ext uri="{9D8B030D-6E8A-4147-A177-3AD203B41FA5}">
                      <a16:colId xmlns:a16="http://schemas.microsoft.com/office/drawing/2014/main" val="4121216555"/>
                    </a:ext>
                  </a:extLst>
                </a:gridCol>
                <a:gridCol w="1251291">
                  <a:extLst>
                    <a:ext uri="{9D8B030D-6E8A-4147-A177-3AD203B41FA5}">
                      <a16:colId xmlns:a16="http://schemas.microsoft.com/office/drawing/2014/main" val="3824250963"/>
                    </a:ext>
                  </a:extLst>
                </a:gridCol>
                <a:gridCol w="1477643">
                  <a:extLst>
                    <a:ext uri="{9D8B030D-6E8A-4147-A177-3AD203B41FA5}">
                      <a16:colId xmlns:a16="http://schemas.microsoft.com/office/drawing/2014/main" val="59164554"/>
                    </a:ext>
                  </a:extLst>
                </a:gridCol>
              </a:tblGrid>
              <a:tr h="6178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Проектная мощность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  <a:p>
                      <a:pPr algn="ctr"/>
                      <a:r>
                        <a:rPr lang="ru-RU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Ориентир</a:t>
                      </a:r>
                    </a:p>
                    <a:p>
                      <a:pPr algn="ctr"/>
                      <a:r>
                        <a:rPr lang="ru-RU" dirty="0"/>
                        <a:t>2022-2023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352038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r>
                        <a:rPr lang="ru-RU" dirty="0" err="1"/>
                        <a:t>Ул.Мусы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Джалиля</a:t>
                      </a:r>
                      <a:r>
                        <a:rPr lang="ru-RU" dirty="0"/>
                        <a:t>,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458815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Ул.Мусы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Джалиля</a:t>
                      </a:r>
                      <a:r>
                        <a:rPr lang="ru-RU" dirty="0"/>
                        <a:t>, 29, к.2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8009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Ул.Мусы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Джалиля</a:t>
                      </a:r>
                      <a:r>
                        <a:rPr lang="ru-RU" dirty="0"/>
                        <a:t>, 29, к.3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498429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Ул.Мусы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Джалиля</a:t>
                      </a:r>
                      <a:r>
                        <a:rPr lang="ru-RU" dirty="0"/>
                        <a:t>, 17, к.3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760065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Ул.Мусы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Джалиля</a:t>
                      </a:r>
                      <a:r>
                        <a:rPr lang="ru-RU" dirty="0"/>
                        <a:t>, 17, к.4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42717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r>
                        <a:rPr lang="ru-RU" dirty="0" err="1"/>
                        <a:t>Ул.Шипиловская</a:t>
                      </a:r>
                      <a:r>
                        <a:rPr lang="ru-RU" dirty="0"/>
                        <a:t>, 58, к.3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92170"/>
                  </a:ext>
                </a:extLst>
              </a:tr>
              <a:tr h="617886">
                <a:tc>
                  <a:txBody>
                    <a:bodyPr/>
                    <a:lstStyle/>
                    <a:p>
                      <a:r>
                        <a:rPr lang="ru-RU" dirty="0" err="1"/>
                        <a:t>Ул.Кустанайская</a:t>
                      </a:r>
                      <a:r>
                        <a:rPr lang="ru-RU" dirty="0"/>
                        <a:t>, 2, к.2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617225"/>
                  </a:ext>
                </a:extLst>
              </a:tr>
            </a:tbl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C063BD03-6398-45AA-A891-5F41A991C534}"/>
              </a:ext>
            </a:extLst>
          </p:cNvPr>
          <p:cNvSpPr/>
          <p:nvPr/>
        </p:nvSpPr>
        <p:spPr>
          <a:xfrm>
            <a:off x="10235953" y="4811697"/>
            <a:ext cx="239697" cy="275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ADF1F8-C6B0-45C3-9CE4-47532E17ADB5}"/>
              </a:ext>
            </a:extLst>
          </p:cNvPr>
          <p:cNvSpPr txBox="1"/>
          <p:nvPr/>
        </p:nvSpPr>
        <p:spPr>
          <a:xfrm>
            <a:off x="10511161" y="4689034"/>
            <a:ext cx="10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173</a:t>
            </a:r>
          </a:p>
        </p:txBody>
      </p:sp>
    </p:spTree>
    <p:extLst>
      <p:ext uri="{BB962C8B-B14F-4D97-AF65-F5344CB8AC3E}">
        <p14:creationId xmlns:p14="http://schemas.microsoft.com/office/powerpoint/2010/main" val="25817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18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22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0C64629-1855-41B9-AE37-2EA1313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ctr"/>
            <a:r>
              <a:rPr lang="ru-RU" sz="4000" dirty="0">
                <a:solidFill>
                  <a:srgbClr val="FFFFFF"/>
                </a:solidFill>
              </a:rPr>
              <a:t>Олимпиадное движение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5D8E7D8F-3FF1-4EC1-8EB7-4DFAD71B6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56219"/>
              </p:ext>
            </p:extLst>
          </p:nvPr>
        </p:nvGraphicFramePr>
        <p:xfrm>
          <a:off x="6374168" y="1305017"/>
          <a:ext cx="497963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927">
                  <a:extLst>
                    <a:ext uri="{9D8B030D-6E8A-4147-A177-3AD203B41FA5}">
                      <a16:colId xmlns:a16="http://schemas.microsoft.com/office/drawing/2014/main" val="427592183"/>
                    </a:ext>
                  </a:extLst>
                </a:gridCol>
                <a:gridCol w="995927">
                  <a:extLst>
                    <a:ext uri="{9D8B030D-6E8A-4147-A177-3AD203B41FA5}">
                      <a16:colId xmlns:a16="http://schemas.microsoft.com/office/drawing/2014/main" val="3824610632"/>
                    </a:ext>
                  </a:extLst>
                </a:gridCol>
                <a:gridCol w="995927">
                  <a:extLst>
                    <a:ext uri="{9D8B030D-6E8A-4147-A177-3AD203B41FA5}">
                      <a16:colId xmlns:a16="http://schemas.microsoft.com/office/drawing/2014/main" val="3591494077"/>
                    </a:ext>
                  </a:extLst>
                </a:gridCol>
                <a:gridCol w="995927">
                  <a:extLst>
                    <a:ext uri="{9D8B030D-6E8A-4147-A177-3AD203B41FA5}">
                      <a16:colId xmlns:a16="http://schemas.microsoft.com/office/drawing/2014/main" val="1408774240"/>
                    </a:ext>
                  </a:extLst>
                </a:gridCol>
                <a:gridCol w="995927">
                  <a:extLst>
                    <a:ext uri="{9D8B030D-6E8A-4147-A177-3AD203B41FA5}">
                      <a16:colId xmlns:a16="http://schemas.microsoft.com/office/drawing/2014/main" val="2137748042"/>
                    </a:ext>
                  </a:extLst>
                </a:gridCol>
              </a:tblGrid>
              <a:tr h="631144">
                <a:tc>
                  <a:txBody>
                    <a:bodyPr/>
                    <a:lstStyle/>
                    <a:p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МЭ </a:t>
                      </a:r>
                      <a:r>
                        <a:rPr lang="ru-RU" dirty="0" err="1"/>
                        <a:t>ВсОШ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РЭ </a:t>
                      </a:r>
                      <a:r>
                        <a:rPr lang="ru-RU" dirty="0" err="1"/>
                        <a:t>ВсОШ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ЗЭ </a:t>
                      </a:r>
                      <a:r>
                        <a:rPr lang="ru-RU" dirty="0" err="1"/>
                        <a:t>ВсОШ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ЗЭ МОШ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24128"/>
                  </a:ext>
                </a:extLst>
              </a:tr>
              <a:tr h="631144">
                <a:tc>
                  <a:txBody>
                    <a:bodyPr/>
                    <a:lstStyle/>
                    <a:p>
                      <a:r>
                        <a:rPr lang="ru-RU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93023"/>
                  </a:ext>
                </a:extLst>
              </a:tr>
              <a:tr h="631144">
                <a:tc>
                  <a:txBody>
                    <a:bodyPr/>
                    <a:lstStyle/>
                    <a:p>
                      <a:r>
                        <a:rPr lang="ru-RU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н/д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н/д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5402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146EEAA-D48D-4FF3-A70E-531BEB66DFF4}"/>
              </a:ext>
            </a:extLst>
          </p:cNvPr>
          <p:cNvSpPr txBox="1"/>
          <p:nvPr/>
        </p:nvSpPr>
        <p:spPr>
          <a:xfrm>
            <a:off x="7432343" y="3825139"/>
            <a:ext cx="2863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Охват предметов </a:t>
            </a:r>
            <a:r>
              <a:rPr lang="ru-RU" dirty="0" err="1"/>
              <a:t>МЭВсОШ</a:t>
            </a:r>
            <a:endParaRPr lang="ru-RU" dirty="0"/>
          </a:p>
          <a:p>
            <a:r>
              <a:rPr lang="ru-RU" dirty="0"/>
              <a:t>                  9               12</a:t>
            </a:r>
          </a:p>
          <a:p>
            <a:endParaRPr lang="ru-RU" dirty="0">
              <a:highlight>
                <a:srgbClr val="00FFFF"/>
              </a:highlight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0A09E638-E53A-42DD-81CE-A0FE00C8FD34}"/>
              </a:ext>
            </a:extLst>
          </p:cNvPr>
          <p:cNvSpPr/>
          <p:nvPr/>
        </p:nvSpPr>
        <p:spPr>
          <a:xfrm>
            <a:off x="8695603" y="4134552"/>
            <a:ext cx="443884" cy="30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7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0C64629-1855-41B9-AE37-2EA1313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Олимпиадное движение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46EEAA-D48D-4FF3-A70E-531BEB66DFF4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5D8E7D8F-3FF1-4EC1-8EB7-4DFAD71B6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528729"/>
              </p:ext>
            </p:extLst>
          </p:nvPr>
        </p:nvGraphicFramePr>
        <p:xfrm>
          <a:off x="2103496" y="2098468"/>
          <a:ext cx="8096947" cy="402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491">
                  <a:extLst>
                    <a:ext uri="{9D8B030D-6E8A-4147-A177-3AD203B41FA5}">
                      <a16:colId xmlns:a16="http://schemas.microsoft.com/office/drawing/2014/main" val="427592183"/>
                    </a:ext>
                  </a:extLst>
                </a:gridCol>
                <a:gridCol w="2589491">
                  <a:extLst>
                    <a:ext uri="{9D8B030D-6E8A-4147-A177-3AD203B41FA5}">
                      <a16:colId xmlns:a16="http://schemas.microsoft.com/office/drawing/2014/main" val="3824610632"/>
                    </a:ext>
                  </a:extLst>
                </a:gridCol>
                <a:gridCol w="2917965">
                  <a:extLst>
                    <a:ext uri="{9D8B030D-6E8A-4147-A177-3AD203B41FA5}">
                      <a16:colId xmlns:a16="http://schemas.microsoft.com/office/drawing/2014/main" val="3591494077"/>
                    </a:ext>
                  </a:extLst>
                </a:gridCol>
              </a:tblGrid>
              <a:tr h="1533986">
                <a:tc>
                  <a:txBody>
                    <a:bodyPr/>
                    <a:lstStyle/>
                    <a:p>
                      <a:r>
                        <a:rPr lang="ru-RU" sz="3300" dirty="0"/>
                        <a:t>Год</a:t>
                      </a:r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dirty="0"/>
                        <a:t>Кол-во участников, вышедших на ЗЭ МОШ</a:t>
                      </a:r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300" dirty="0"/>
                        <a:t>Кол-во призеров/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300" dirty="0"/>
                        <a:t>победителей  ЗЭ МОШ</a:t>
                      </a:r>
                    </a:p>
                    <a:p>
                      <a:endParaRPr lang="ru-RU" sz="3300" dirty="0"/>
                    </a:p>
                  </a:txBody>
                  <a:tcPr marL="167532" marR="167532" marT="83767" marB="83767"/>
                </a:tc>
                <a:extLst>
                  <a:ext uri="{0D108BD9-81ED-4DB2-BD59-A6C34878D82A}">
                    <a16:rowId xmlns:a16="http://schemas.microsoft.com/office/drawing/2014/main" val="4016424128"/>
                  </a:ext>
                </a:extLst>
              </a:tr>
              <a:tr h="594060">
                <a:tc>
                  <a:txBody>
                    <a:bodyPr/>
                    <a:lstStyle/>
                    <a:p>
                      <a:r>
                        <a:rPr lang="ru-RU" sz="3300"/>
                        <a:t>2020-2021</a:t>
                      </a:r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dirty="0"/>
                        <a:t>34</a:t>
                      </a:r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dirty="0"/>
                        <a:t>3</a:t>
                      </a:r>
                    </a:p>
                  </a:txBody>
                  <a:tcPr marL="167532" marR="167532" marT="83767" marB="83767"/>
                </a:tc>
                <a:extLst>
                  <a:ext uri="{0D108BD9-81ED-4DB2-BD59-A6C34878D82A}">
                    <a16:rowId xmlns:a16="http://schemas.microsoft.com/office/drawing/2014/main" val="4122793023"/>
                  </a:ext>
                </a:extLst>
              </a:tr>
              <a:tr h="594060">
                <a:tc>
                  <a:txBody>
                    <a:bodyPr/>
                    <a:lstStyle/>
                    <a:p>
                      <a:r>
                        <a:rPr lang="ru-RU" sz="3300"/>
                        <a:t>2021-2022</a:t>
                      </a:r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/>
                        <a:t>49</a:t>
                      </a:r>
                      <a:endParaRPr lang="ru-RU" sz="3300" dirty="0"/>
                    </a:p>
                  </a:txBody>
                  <a:tcPr marL="167532" marR="167532" marT="83767" marB="837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dirty="0"/>
                        <a:t>н/д</a:t>
                      </a:r>
                    </a:p>
                  </a:txBody>
                  <a:tcPr marL="167532" marR="167532" marT="83767" marB="83767"/>
                </a:tc>
                <a:extLst>
                  <a:ext uri="{0D108BD9-81ED-4DB2-BD59-A6C34878D82A}">
                    <a16:rowId xmlns:a16="http://schemas.microsoft.com/office/drawing/2014/main" val="325045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3C1F396-BDD7-4FA6-8CBD-7B38D7832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381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61943-43B1-4904-8814-3B2612B7975B}"/>
              </a:ext>
            </a:extLst>
          </p:cNvPr>
          <p:cNvSpPr txBox="1"/>
          <p:nvPr/>
        </p:nvSpPr>
        <p:spPr>
          <a:xfrm>
            <a:off x="2787589" y="681037"/>
            <a:ext cx="627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Внедренные в 2021-2022 образовательные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29963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3C1F396-BDD7-4FA6-8CBD-7B38D7832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2695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61943-43B1-4904-8814-3B2612B7975B}"/>
              </a:ext>
            </a:extLst>
          </p:cNvPr>
          <p:cNvSpPr txBox="1"/>
          <p:nvPr/>
        </p:nvSpPr>
        <p:spPr>
          <a:xfrm>
            <a:off x="2787589" y="681037"/>
            <a:ext cx="627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Внедренные в 2021-2022 управленческие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395195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343</Words>
  <Application>Microsoft Office PowerPoint</Application>
  <PresentationFormat>Широкоэкранный</PresentationFormat>
  <Paragraphs>133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Отчет работы ГБОУ Школа № 1552</vt:lpstr>
      <vt:lpstr>Контингент 2019-2022</vt:lpstr>
      <vt:lpstr>Показатели лояльности образовательной организации</vt:lpstr>
      <vt:lpstr>Показатели лояльности образовательной организации</vt:lpstr>
      <vt:lpstr>Наполняемость зданий</vt:lpstr>
      <vt:lpstr>Олимпиадное движение</vt:lpstr>
      <vt:lpstr>Олимпиадное движение</vt:lpstr>
      <vt:lpstr>Презентация PowerPoint</vt:lpstr>
      <vt:lpstr>Презентация PowerPoint</vt:lpstr>
      <vt:lpstr>По итогам 2020-2021 учебного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Учительская планерка</dc:title>
  <dc:creator>Ирина Владимировна Рафальская</dc:creator>
  <cp:lastModifiedBy>Ирина Владимировна Рафальская</cp:lastModifiedBy>
  <cp:revision>14</cp:revision>
  <dcterms:created xsi:type="dcterms:W3CDTF">2021-09-21T09:32:45Z</dcterms:created>
  <dcterms:modified xsi:type="dcterms:W3CDTF">2022-03-15T09:32:28Z</dcterms:modified>
</cp:coreProperties>
</file>