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8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6154"/>
  </p:normalViewPr>
  <p:slideViewPr>
    <p:cSldViewPr snapToGrid="0" snapToObjects="1">
      <p:cViewPr varScale="1">
        <p:scale>
          <a:sx n="74" d="100"/>
          <a:sy n="74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9AA02E-D294-D84C-97C8-612A861DB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5EA05B-1AE7-6348-8CA6-9CDE8888A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41D4D6-2305-174A-AC9B-76D9B2F1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6052-52AD-0E4F-9A37-1E19DAA3FFEB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A3E4FF-F114-4D4A-8922-7FDF3353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66E695-43E5-C94F-B3A6-995D4BCD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32E1-EEF5-B548-8D56-2A5DCDF27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2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20C48E-BC9F-B840-A89F-BFB1ADA8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D9919E-1207-6849-BE91-7B18B6A9A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EDB991-8DCD-0B4E-BC45-B40BBDBD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6052-52AD-0E4F-9A37-1E19DAA3FFEB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D7953A-CFB0-5647-B054-AF4912A6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762C27-777C-BD42-AA4F-98AFEB25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32E1-EEF5-B548-8D56-2A5DCDF27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8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999C775-C266-EC4E-BB57-3BF1348E7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A43DDBE-277E-6046-876F-D349A5065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EFCC36-FE4A-D94B-82FB-BB8EB200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6052-52AD-0E4F-9A37-1E19DAA3FFEB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8A2B90-769E-3E48-B3E7-8A41237E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9121B8-141E-304E-9773-F99E7DC1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32E1-EEF5-B548-8D56-2A5DCDF27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9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4552F2-5DF5-174D-8A52-952DBAE0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457A6-7348-CA4B-9813-B6B899DF7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DEC602-8E64-D841-9F92-13F7B9FB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6052-52AD-0E4F-9A37-1E19DAA3FFEB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3FDDD6-E8F7-FD44-9000-21DF1FAD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A3948C-2555-2E4A-9663-0B3E5D8D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32E1-EEF5-B548-8D56-2A5DCDF27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84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AEB90A-5739-B544-B184-484EA7D8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296B014-DBE9-974E-992D-D9C2E77A4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9E7C0A-973D-6145-AE10-C63878E2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6052-52AD-0E4F-9A37-1E19DAA3FFEB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372AAF-A40F-8A48-B025-CE57D44A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7361CB-EFEC-3E40-BA41-687392D9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32E1-EEF5-B548-8D56-2A5DCDF27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0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EE5123-8E84-6249-8A09-F37F3F8D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4BFEAE-4F9A-1245-A9F5-337003473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CF9E49E-875C-8546-B67D-8B4682BC6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C1F734-6EB1-5643-B551-BED82D36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6052-52AD-0E4F-9A37-1E19DAA3FFEB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48D1D9-C485-2E4A-858B-EC4355BF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61C8EE-143B-CC46-8866-693FB94B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32E1-EEF5-B548-8D56-2A5DCDF27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0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1AC6C7-7E6C-2848-A8AF-1CBE7E62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90B4462-6B62-6045-847A-BBF562514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2E3669A-5C1F-7D4C-8A63-FB7DAEA63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7341C56-8538-C64D-B64B-EEED9C9CA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6448848-8A36-9E4D-AAF5-6547C47C8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73FFDEE-A505-EC4E-99EB-DF152DD1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6052-52AD-0E4F-9A37-1E19DAA3FFEB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79EA7B0-3AC3-4B44-A865-54964BF2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BBE69FC-3540-E148-B47B-3620AAD8E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32E1-EEF5-B548-8D56-2A5DCDF27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2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69D35B-7A55-CB41-9A51-76C00515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DD26152-2179-F54D-942E-734DA5FD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6052-52AD-0E4F-9A37-1E19DAA3FFEB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D799422-974C-7643-89FA-921E0E60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616BF7A-5CB6-4C42-987B-DCE40620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32E1-EEF5-B548-8D56-2A5DCDF27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5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F103E69-4A79-A544-BF76-34A16A6F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6052-52AD-0E4F-9A37-1E19DAA3FFEB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1E5AE8D-3F69-0C4C-A463-7CEDC915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3D717D0-71DC-2144-AA16-12AF0F8B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32E1-EEF5-B548-8D56-2A5DCDF27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6C4D86-D05C-2849-AB70-BA2B2ABEF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71EBF7-13DE-4744-8E7C-7628F3B67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48F6BBB-C956-7345-B737-1007BB90E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3DB86EA-AAC7-4746-B790-74B7621A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6052-52AD-0E4F-9A37-1E19DAA3FFEB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8E6CD0-F3F6-604F-AF46-D9A94114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74440D-98F8-2E4E-A19C-D9396104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32E1-EEF5-B548-8D56-2A5DCDF27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9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CACDE-1CC8-3C44-B899-FE914864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DE31BE1-3246-8B48-BEDF-4FC52840E7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0026DBB-D9D1-5448-91F8-60AB5E09C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59E1B2-D322-3B41-B16C-958160B0D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6052-52AD-0E4F-9A37-1E19DAA3FFEB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F4A081D-4E5A-F44A-B6F6-6A36639E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0137CA-4F84-0745-8158-CEACA7A5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32E1-EEF5-B548-8D56-2A5DCDF27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2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18E255-768C-194E-9C54-2706AB96F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4621ED8-DFB7-9A40-BC25-DD8A632D9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457850-08A8-C54D-8102-BC33DAAF5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A6052-52AD-0E4F-9A37-1E19DAA3FFEB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036BFE-456E-CD40-8EB7-537E6EC4F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AFD09A-B1FC-BD4F-BF5A-B1969FABA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A32E1-EEF5-B548-8D56-2A5DCDF27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6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6B3F88D-CEAF-7D45-9341-FCC8CD8F0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405" y="-100330"/>
            <a:ext cx="12380405" cy="695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32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8F8661-9781-F345-A597-08F975101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2330" cy="690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5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49C2AD-9C49-094F-B012-328E39534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96" y="0"/>
            <a:ext cx="12214596" cy="686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9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C6566A0-E002-4249-9125-F2CE07ED9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58FCB24-862E-9B4E-9E96-EBE80DBD2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761" y="-115570"/>
            <a:ext cx="12407521" cy="697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2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737F38-A6C0-E74E-9694-D9E712329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91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6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CEEB134-5371-9F4B-9BDC-12B448E7F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330"/>
            <a:ext cx="12380405" cy="695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8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FBD1F92-EDA1-0846-82D3-2AD08D78C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393"/>
            <a:ext cx="12307570" cy="691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9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FE96C3-B9CF-9A47-A209-5FBE74EEC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755" y="-106680"/>
            <a:ext cx="12391703" cy="69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7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D5BC3BB-70F2-E744-91BF-65C7DEC9C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9" y="0"/>
            <a:ext cx="12418819" cy="69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4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96D2641A-A5BA-4F43-A77B-C3B60EA61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405" y="-100330"/>
            <a:ext cx="12380405" cy="695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65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1</cp:lastModifiedBy>
  <cp:revision>4</cp:revision>
  <dcterms:created xsi:type="dcterms:W3CDTF">2022-02-21T21:15:59Z</dcterms:created>
  <dcterms:modified xsi:type="dcterms:W3CDTF">2022-03-15T14:07:01Z</dcterms:modified>
</cp:coreProperties>
</file>